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56" r:id="rId4"/>
    <p:sldId id="258" r:id="rId5"/>
    <p:sldId id="260" r:id="rId6"/>
    <p:sldId id="261" r:id="rId7"/>
    <p:sldId id="262" r:id="rId8"/>
    <p:sldId id="29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76" r:id="rId32"/>
    <p:sldId id="286" r:id="rId33"/>
    <p:sldId id="277" r:id="rId34"/>
    <p:sldId id="27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58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B9B12-BAA5-4814-B3B7-4D5AC9F5D12B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08FE8-9D95-43A6-82CF-0E8AB7F1DE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9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08FE8-9D95-43A6-82CF-0E8AB7F1DED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02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310803-C716-1B33-74AF-4A7DF6CF9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D73CCC8-3061-417C-2F55-1F8767560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3C303D-5CC4-1E38-66BC-F5DB1C83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0AD7E-7DAB-C213-7764-F6BF0318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5FC1DE-4CFD-57B5-5C99-DC4F91CC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61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0EB04A-33D5-244E-F4E3-9DFC6432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CD68F7-87DB-9887-0D51-9241511BD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DEFC4B-B9CE-E865-F6F6-3BB3B977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A28215-FFAF-F508-39F5-8051BCB9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6A0465-1087-D99A-DE96-08E535B8C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0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A1464C4-13AA-F04D-41CC-C96C6EDC7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0310F2E-9898-C548-6C2A-3468BA903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DAFA57-A1B5-01FA-B3B7-6767C205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5D81A8-C28F-2539-87F5-59109063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781D37-4FDC-EFB6-BE8E-9780B077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32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2A5BF-2B37-2A97-1608-40A29019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DF8BA-8F78-E1C4-F00E-FD3CD4DA2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3CB9A2-F53F-4263-C5FB-3A521226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ABDFD6-CA09-5740-7E1C-D75EE02E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F3301F-94C3-0747-7FFB-99838BE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69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CE5E40-5BE9-9A94-5B3F-524B153B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46E9C0-BCD8-66D2-240E-D13337FE3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C8B7F4-8878-77FB-F9FC-53F9C06C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C31443-52FB-7CC8-AA82-4EBEEFD8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616F15-CFC1-60B5-FA08-53BF7BB1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95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5F0D23-AE27-60CA-3198-B59449F4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7F1EDF-CA95-DDD1-36AF-73C2AA5CF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81BA40-B897-AF35-14AE-13C709E4A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4715BC-4435-C62C-7823-F9538822B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2680F5D-DC91-3BB2-816F-801D854E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7E0044-49EA-610B-B4A8-957A6879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14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4DE47D-D00D-E52D-45B4-107C2005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4FF9AA-0A4B-1DA4-1078-0BDD1D1FB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A814AC2-378A-C117-B908-4CDAF4986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A4F5604-886B-9299-B6F4-2D1D7B4C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F42FC5-1AA3-FE87-A9A5-2FFC1E7D9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76B3C22-7419-E7A9-E452-C92693FA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1E630C6-1237-2FFF-D5D6-7EC7BC6F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8E4533E-BC6A-2071-8037-C02514939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508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EC3228-17C3-BAC7-1DDD-FB3D8509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037D9E-6CDD-65C7-9B91-D07F488BF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86FC7F-AADF-B57F-919C-1D1A7A67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6EFF71A-25DF-6E62-008D-331CC377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69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2A2E3C5-58E6-EEFD-401F-0762415C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E8B858B-F334-06C2-A5BF-82EF4A69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D94F55-EFBB-3C39-3DD8-8C8E1836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331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300A23-78A1-E65D-782B-E7E4206B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E62EA5-FF85-D09C-BF5A-D5E2EED39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CCF9A6-BEF2-9FBC-2E68-7F720FA56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550ADA6-8447-D2C8-C234-4C905696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08ECA6-D7F9-2954-EAD2-05544FDC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54CD6F-B419-A6F4-7FE2-D90DB650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30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3AD08-80A5-E202-C314-C5297411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2F6A5D4-FDD8-7E95-BB10-F50DD328A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8C2D5F-6D30-7C34-E955-B238EC755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51856E1-4461-D680-2493-2F55CEEA3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C9B52F-A49E-1527-62A3-56756BD9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11012BF-B369-8850-B4EC-CA20775F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50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5B2F494-7D73-6307-2C31-28F662042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7C303F8-B86B-89B3-6878-4FA686EDB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EC4946-791C-A4D0-2AC1-8325A579D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495053-4469-4D63-A3FA-39B1930FED6D}" type="datetimeFigureOut">
              <a:rPr kumimoji="1" lang="ja-JP" altLang="en-US" smtClean="0"/>
              <a:t>2025/9/29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75D4C9-0E74-3896-A508-32F7BF93C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8438B-62F2-DC76-C1C4-2C6815922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3F1A6E-AFBC-4168-ACEE-43F3314433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837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1B8A72-D5B1-CB3E-A17A-72E1C598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48" y="1152938"/>
            <a:ext cx="3234094" cy="1785841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CA9D4F14-E939-DE53-EF62-DF3F58C71E5A}"/>
              </a:ext>
            </a:extLst>
          </p:cNvPr>
          <p:cNvSpPr/>
          <p:nvPr/>
        </p:nvSpPr>
        <p:spPr>
          <a:xfrm>
            <a:off x="4491113" y="1654919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3F4C8F7-4A2A-05FC-6A31-A89CA10C9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915" y="1152938"/>
            <a:ext cx="4194314" cy="187391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23DBCE-4467-3534-A112-F4069BA0D24B}"/>
              </a:ext>
            </a:extLst>
          </p:cNvPr>
          <p:cNvSpPr txBox="1"/>
          <p:nvPr/>
        </p:nvSpPr>
        <p:spPr>
          <a:xfrm>
            <a:off x="1116267" y="125746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CNC</a:t>
            </a:r>
            <a:r>
              <a:rPr kumimoji="1"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図面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E49223A-F40C-C761-2604-A79892890894}"/>
              </a:ext>
            </a:extLst>
          </p:cNvPr>
          <p:cNvSpPr txBox="1"/>
          <p:nvPr/>
        </p:nvSpPr>
        <p:spPr>
          <a:xfrm>
            <a:off x="5277449" y="1257468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CAM</a:t>
            </a:r>
            <a:r>
              <a:rPr kumimoji="1"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170521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75D8EF-0B62-39D2-B2DE-D011CFA1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13" y="980660"/>
            <a:ext cx="4493844" cy="508883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2BBDFF4-CADA-50CC-B4AC-56123E90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74" y="980660"/>
            <a:ext cx="4520126" cy="5088835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04EE6B6B-60C4-4326-42AC-5858973817F0}"/>
              </a:ext>
            </a:extLst>
          </p:cNvPr>
          <p:cNvSpPr/>
          <p:nvPr/>
        </p:nvSpPr>
        <p:spPr>
          <a:xfrm>
            <a:off x="5539998" y="3134138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94CEC2A-D14F-84BD-F5CE-B7D0FC10013B}"/>
              </a:ext>
            </a:extLst>
          </p:cNvPr>
          <p:cNvSpPr/>
          <p:nvPr/>
        </p:nvSpPr>
        <p:spPr>
          <a:xfrm>
            <a:off x="4446104" y="1292086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E9E49BE9-AF71-C13C-7733-A4633DF88417}"/>
              </a:ext>
            </a:extLst>
          </p:cNvPr>
          <p:cNvSpPr/>
          <p:nvPr/>
        </p:nvSpPr>
        <p:spPr>
          <a:xfrm>
            <a:off x="4200939" y="2822713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326E6FEA-33EF-D517-212E-80E26C2BDED5}"/>
              </a:ext>
            </a:extLst>
          </p:cNvPr>
          <p:cNvSpPr/>
          <p:nvPr/>
        </p:nvSpPr>
        <p:spPr>
          <a:xfrm>
            <a:off x="4499113" y="3796746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8D44A02-9DB1-DA21-92F8-84C1A28FE3CC}"/>
              </a:ext>
            </a:extLst>
          </p:cNvPr>
          <p:cNvSpPr/>
          <p:nvPr/>
        </p:nvSpPr>
        <p:spPr>
          <a:xfrm>
            <a:off x="4499112" y="5400259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269C1215-EC61-CEEB-C575-0AD5FFC55ECC}"/>
              </a:ext>
            </a:extLst>
          </p:cNvPr>
          <p:cNvSpPr/>
          <p:nvPr/>
        </p:nvSpPr>
        <p:spPr>
          <a:xfrm>
            <a:off x="9784153" y="1232450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B67BDF1-D3DB-5525-F001-9B0F4A4990EA}"/>
              </a:ext>
            </a:extLst>
          </p:cNvPr>
          <p:cNvSpPr/>
          <p:nvPr/>
        </p:nvSpPr>
        <p:spPr>
          <a:xfrm>
            <a:off x="6948188" y="2239615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2256ACE4-3804-BA3D-A876-8123E86977CA}"/>
              </a:ext>
            </a:extLst>
          </p:cNvPr>
          <p:cNvSpPr/>
          <p:nvPr/>
        </p:nvSpPr>
        <p:spPr>
          <a:xfrm>
            <a:off x="9784153" y="3796746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566A31F4-F2FE-7CF7-11A2-810C46217292}"/>
              </a:ext>
            </a:extLst>
          </p:cNvPr>
          <p:cNvSpPr/>
          <p:nvPr/>
        </p:nvSpPr>
        <p:spPr>
          <a:xfrm>
            <a:off x="6915057" y="4737651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F1C294CE-9397-75FB-7D32-B61A1B9408FD}"/>
              </a:ext>
            </a:extLst>
          </p:cNvPr>
          <p:cNvSpPr/>
          <p:nvPr/>
        </p:nvSpPr>
        <p:spPr>
          <a:xfrm>
            <a:off x="2674712" y="4482326"/>
            <a:ext cx="1824400" cy="629921"/>
          </a:xfrm>
          <a:prstGeom prst="wedgeRectCallout">
            <a:avLst>
              <a:gd name="adj1" fmla="val 45002"/>
              <a:gd name="adj2" fmla="val -1121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上下異形状であっても、角は同着する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27B09929-DCB4-F8E4-A03E-9F6DEDAC3AC6}"/>
              </a:ext>
            </a:extLst>
          </p:cNvPr>
          <p:cNvSpPr/>
          <p:nvPr/>
        </p:nvSpPr>
        <p:spPr>
          <a:xfrm>
            <a:off x="7913605" y="4661229"/>
            <a:ext cx="2115713" cy="629921"/>
          </a:xfrm>
          <a:prstGeom prst="wedgeRectCallout">
            <a:avLst>
              <a:gd name="adj1" fmla="val -87801"/>
              <a:gd name="adj2" fmla="val -174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上下異形状であっても、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角に加えて前縁も同着する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761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48F85FD-5D24-9459-2CD6-08F6BC4B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22"/>
          <a:stretch>
            <a:fillRect/>
          </a:stretch>
        </p:blipFill>
        <p:spPr>
          <a:xfrm>
            <a:off x="2186057" y="328995"/>
            <a:ext cx="7255565" cy="284600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8D6EDA5-6593-8800-648A-D729D3D08F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74" b="5026"/>
          <a:stretch>
            <a:fillRect/>
          </a:stretch>
        </p:blipFill>
        <p:spPr>
          <a:xfrm>
            <a:off x="2186057" y="3799055"/>
            <a:ext cx="7255565" cy="2695713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7F64B4A7-EF90-FF65-A999-A874D30AD578}"/>
              </a:ext>
            </a:extLst>
          </p:cNvPr>
          <p:cNvSpPr/>
          <p:nvPr/>
        </p:nvSpPr>
        <p:spPr>
          <a:xfrm rot="5400000">
            <a:off x="5795940" y="3087374"/>
            <a:ext cx="304234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373B024-63FB-D452-E5AC-86BEB9D57449}"/>
              </a:ext>
            </a:extLst>
          </p:cNvPr>
          <p:cNvSpPr/>
          <p:nvPr/>
        </p:nvSpPr>
        <p:spPr>
          <a:xfrm>
            <a:off x="7063505" y="953049"/>
            <a:ext cx="2305229" cy="6559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7FC4914-9EB6-1E3E-126E-3DE72C857F4B}"/>
              </a:ext>
            </a:extLst>
          </p:cNvPr>
          <p:cNvSpPr/>
          <p:nvPr/>
        </p:nvSpPr>
        <p:spPr>
          <a:xfrm>
            <a:off x="6633462" y="1773145"/>
            <a:ext cx="2305228" cy="301697"/>
          </a:xfrm>
          <a:prstGeom prst="wedgeRectCallout">
            <a:avLst>
              <a:gd name="adj1" fmla="val 14702"/>
              <a:gd name="adj2" fmla="val -1016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不要な線をクリックして選択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CDB8DC5E-21BE-8F02-923F-C36ADEEA6D43}"/>
              </a:ext>
            </a:extLst>
          </p:cNvPr>
          <p:cNvSpPr/>
          <p:nvPr/>
        </p:nvSpPr>
        <p:spPr>
          <a:xfrm>
            <a:off x="4162430" y="1294073"/>
            <a:ext cx="1787520" cy="629921"/>
          </a:xfrm>
          <a:prstGeom prst="wedgeRectCallout">
            <a:avLst>
              <a:gd name="adj1" fmla="val -84029"/>
              <a:gd name="adj2" fmla="val -279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選択した線は、濃い色で表示される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7AA6CC-38AD-204A-5344-426945227618}"/>
              </a:ext>
            </a:extLst>
          </p:cNvPr>
          <p:cNvSpPr/>
          <p:nvPr/>
        </p:nvSpPr>
        <p:spPr>
          <a:xfrm>
            <a:off x="8673645" y="2984416"/>
            <a:ext cx="767978" cy="21280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798863F6-03C2-2880-1E2D-32B6294E99B5}"/>
              </a:ext>
            </a:extLst>
          </p:cNvPr>
          <p:cNvSpPr/>
          <p:nvPr/>
        </p:nvSpPr>
        <p:spPr>
          <a:xfrm>
            <a:off x="7199917" y="2353936"/>
            <a:ext cx="1738773" cy="304234"/>
          </a:xfrm>
          <a:prstGeom prst="wedgeRectCallout">
            <a:avLst>
              <a:gd name="adj1" fmla="val 40925"/>
              <a:gd name="adj2" fmla="val 1544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「ライン削除」で削除</a:t>
            </a: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1EB19BAE-7A9A-5469-D14A-8EB98236B81F}"/>
              </a:ext>
            </a:extLst>
          </p:cNvPr>
          <p:cNvSpPr/>
          <p:nvPr/>
        </p:nvSpPr>
        <p:spPr>
          <a:xfrm>
            <a:off x="4880184" y="5775962"/>
            <a:ext cx="1867309" cy="604960"/>
          </a:xfrm>
          <a:prstGeom prst="wedgeRectCallout">
            <a:avLst>
              <a:gd name="adj1" fmla="val 21835"/>
              <a:gd name="adj2" fmla="val -723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テーブル・グラフから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選択した線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が削除される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497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8F76A1-C4FC-3AEE-C267-16372DAC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07" y="416437"/>
            <a:ext cx="2906991" cy="318053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9FFD4DD-08ED-58CC-788E-232FC6DE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35" t="4573" r="6647"/>
          <a:stretch>
            <a:fillRect/>
          </a:stretch>
        </p:blipFill>
        <p:spPr>
          <a:xfrm>
            <a:off x="750606" y="3868752"/>
            <a:ext cx="2906991" cy="1996342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7BAE2B30-4753-DF25-E095-8C92EF1C9328}"/>
              </a:ext>
            </a:extLst>
          </p:cNvPr>
          <p:cNvSpPr/>
          <p:nvPr/>
        </p:nvSpPr>
        <p:spPr>
          <a:xfrm>
            <a:off x="3768418" y="2540164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20E41D4-B2AF-2569-C3D6-C9E85682A5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09" t="1357" r="3538" b="3216"/>
          <a:stretch>
            <a:fillRect/>
          </a:stretch>
        </p:blipFill>
        <p:spPr>
          <a:xfrm>
            <a:off x="4398778" y="3868752"/>
            <a:ext cx="2906992" cy="1996342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76D3E3A7-D329-84D0-7332-7BD7EF085E39}"/>
              </a:ext>
            </a:extLst>
          </p:cNvPr>
          <p:cNvSpPr/>
          <p:nvPr/>
        </p:nvSpPr>
        <p:spPr>
          <a:xfrm>
            <a:off x="7445799" y="2540164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CD8D3CC-EC12-3CB9-D918-5BED0354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778" y="416436"/>
            <a:ext cx="2906991" cy="318053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45BF34A-CC09-E3BA-CE4C-49E7492D1E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7" r="6461"/>
          <a:stretch>
            <a:fillRect/>
          </a:stretch>
        </p:blipFill>
        <p:spPr>
          <a:xfrm>
            <a:off x="8046949" y="3868752"/>
            <a:ext cx="2813374" cy="199634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327DA34-20AE-09BE-AEC3-9243F019D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949" y="416436"/>
            <a:ext cx="2813374" cy="3180535"/>
          </a:xfrm>
          <a:prstGeom prst="rect">
            <a:avLst/>
          </a:prstGeom>
        </p:spPr>
      </p:pic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98313D19-0807-B5F3-7390-5F88FA4AA793}"/>
              </a:ext>
            </a:extLst>
          </p:cNvPr>
          <p:cNvSpPr/>
          <p:nvPr/>
        </p:nvSpPr>
        <p:spPr>
          <a:xfrm>
            <a:off x="1264115" y="1792901"/>
            <a:ext cx="1946270" cy="427604"/>
          </a:xfrm>
          <a:prstGeom prst="wedgeRectCallout">
            <a:avLst>
              <a:gd name="adj1" fmla="val 17085"/>
              <a:gd name="adj2" fmla="val -1215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分割したい線を選択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A51D640C-020B-73A8-CE54-62E84825FFE0}"/>
              </a:ext>
            </a:extLst>
          </p:cNvPr>
          <p:cNvSpPr/>
          <p:nvPr/>
        </p:nvSpPr>
        <p:spPr>
          <a:xfrm>
            <a:off x="5299290" y="4779335"/>
            <a:ext cx="1746019" cy="427604"/>
          </a:xfrm>
          <a:prstGeom prst="wedgeRectCallout">
            <a:avLst>
              <a:gd name="adj1" fmla="val -75858"/>
              <a:gd name="adj2" fmla="val 1046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分割したい点を選択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7FADD0-57FC-A2EB-3D28-951546F2EF33}"/>
              </a:ext>
            </a:extLst>
          </p:cNvPr>
          <p:cNvSpPr/>
          <p:nvPr/>
        </p:nvSpPr>
        <p:spPr>
          <a:xfrm>
            <a:off x="8386341" y="2360978"/>
            <a:ext cx="1946270" cy="427604"/>
          </a:xfrm>
          <a:prstGeom prst="wedgeRectCallout">
            <a:avLst>
              <a:gd name="adj1" fmla="val -5385"/>
              <a:gd name="adj2" fmla="val 2022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ライン分割をクリック</a:t>
            </a: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F2AD1D0D-006E-D5BC-38C4-85F586A9B115}"/>
              </a:ext>
            </a:extLst>
          </p:cNvPr>
          <p:cNvSpPr/>
          <p:nvPr/>
        </p:nvSpPr>
        <p:spPr>
          <a:xfrm>
            <a:off x="8694214" y="4461534"/>
            <a:ext cx="1518843" cy="543180"/>
          </a:xfrm>
          <a:prstGeom prst="wedgeRectCallout">
            <a:avLst>
              <a:gd name="adj1" fmla="val -27451"/>
              <a:gd name="adj2" fmla="val 14474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選択した点で線が分割される</a:t>
            </a:r>
          </a:p>
        </p:txBody>
      </p:sp>
    </p:spTree>
    <p:extLst>
      <p:ext uri="{BB962C8B-B14F-4D97-AF65-F5344CB8AC3E}">
        <p14:creationId xmlns:p14="http://schemas.microsoft.com/office/powerpoint/2010/main" val="127441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2BE4F07-D9D2-8ED8-BD28-DC962C6B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59" t="5228" r="13049"/>
          <a:stretch>
            <a:fillRect/>
          </a:stretch>
        </p:blipFill>
        <p:spPr>
          <a:xfrm>
            <a:off x="1742661" y="1928190"/>
            <a:ext cx="3293165" cy="37238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AC447BC-BC20-8E71-D723-5E87696A8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65" t="6476" r="13262" b="6866"/>
          <a:stretch>
            <a:fillRect/>
          </a:stretch>
        </p:blipFill>
        <p:spPr>
          <a:xfrm>
            <a:off x="5707199" y="1928189"/>
            <a:ext cx="3776870" cy="3723861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792BFD13-4153-3721-EE6E-7A5ABC4A8FB1}"/>
              </a:ext>
            </a:extLst>
          </p:cNvPr>
          <p:cNvSpPr/>
          <p:nvPr/>
        </p:nvSpPr>
        <p:spPr>
          <a:xfrm>
            <a:off x="5149539" y="3429000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2E9FB9-99A3-AB8E-1E7E-28F4A3A66963}"/>
              </a:ext>
            </a:extLst>
          </p:cNvPr>
          <p:cNvSpPr txBox="1"/>
          <p:nvPr/>
        </p:nvSpPr>
        <p:spPr>
          <a:xfrm>
            <a:off x="1773394" y="1941439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加工順や向きが揃っていない場合の加工パス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C38340-CCF0-835A-D32D-BDF98F168D96}"/>
              </a:ext>
            </a:extLst>
          </p:cNvPr>
          <p:cNvSpPr txBox="1"/>
          <p:nvPr/>
        </p:nvSpPr>
        <p:spPr>
          <a:xfrm>
            <a:off x="5760757" y="1941439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加工順や向きを揃えた後の加工パス</a:t>
            </a:r>
            <a:endParaRPr kumimoji="1" lang="ja-JP" altLang="en-US" sz="12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8518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2E3425-7153-7AAB-545F-881E409E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68" y="725127"/>
            <a:ext cx="2691845" cy="2970612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4833CBBF-0C33-1CB4-3A28-297AE29FA3D2}"/>
              </a:ext>
            </a:extLst>
          </p:cNvPr>
          <p:cNvSpPr/>
          <p:nvPr/>
        </p:nvSpPr>
        <p:spPr>
          <a:xfrm>
            <a:off x="3817989" y="2008817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CD7015A-4A74-7673-0908-578D9B37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95" y="725127"/>
            <a:ext cx="2691845" cy="3026127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7F3D6247-81A1-8EFE-0FDE-391F82D22715}"/>
              </a:ext>
            </a:extLst>
          </p:cNvPr>
          <p:cNvSpPr/>
          <p:nvPr/>
        </p:nvSpPr>
        <p:spPr>
          <a:xfrm>
            <a:off x="1350160" y="1995684"/>
            <a:ext cx="2082059" cy="242506"/>
          </a:xfrm>
          <a:prstGeom prst="wedgeRectCallout">
            <a:avLst>
              <a:gd name="adj1" fmla="val 17085"/>
              <a:gd name="adj2" fmla="val -1215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最初に加工したい線を選択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7520AE50-5DDD-03D3-0250-BDE698C3CB20}"/>
              </a:ext>
            </a:extLst>
          </p:cNvPr>
          <p:cNvSpPr/>
          <p:nvPr/>
        </p:nvSpPr>
        <p:spPr>
          <a:xfrm>
            <a:off x="1906504" y="2838438"/>
            <a:ext cx="1437767" cy="257052"/>
          </a:xfrm>
          <a:prstGeom prst="wedgeRectCallout">
            <a:avLst>
              <a:gd name="adj1" fmla="val 4673"/>
              <a:gd name="adj2" fmla="val 1347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ライン整列をクリック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CB19C523-D8D6-E8A4-A11B-315DF8AB1C53}"/>
              </a:ext>
            </a:extLst>
          </p:cNvPr>
          <p:cNvSpPr/>
          <p:nvPr/>
        </p:nvSpPr>
        <p:spPr>
          <a:xfrm>
            <a:off x="4470071" y="2021317"/>
            <a:ext cx="2530092" cy="378231"/>
          </a:xfrm>
          <a:prstGeom prst="wedgeRectCallout">
            <a:avLst>
              <a:gd name="adj1" fmla="val -20525"/>
              <a:gd name="adj2" fmla="val -20751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選択した線が先頭になるようにテーブル内の線が並び替えられる</a:t>
            </a:r>
          </a:p>
        </p:txBody>
      </p:sp>
    </p:spTree>
    <p:extLst>
      <p:ext uri="{BB962C8B-B14F-4D97-AF65-F5344CB8AC3E}">
        <p14:creationId xmlns:p14="http://schemas.microsoft.com/office/powerpoint/2010/main" val="396212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B96DDFCB-3DA0-74FD-DFF7-B1A49529B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97" y="497661"/>
            <a:ext cx="10137298" cy="586267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A7E8220-35DD-6915-BBA1-063082B51249}"/>
              </a:ext>
            </a:extLst>
          </p:cNvPr>
          <p:cNvSpPr/>
          <p:nvPr/>
        </p:nvSpPr>
        <p:spPr>
          <a:xfrm>
            <a:off x="1075307" y="867398"/>
            <a:ext cx="4687540" cy="262716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D9BA98B-5729-0F85-9BD8-B9F80CFE8740}"/>
              </a:ext>
            </a:extLst>
          </p:cNvPr>
          <p:cNvSpPr/>
          <p:nvPr/>
        </p:nvSpPr>
        <p:spPr>
          <a:xfrm>
            <a:off x="5938857" y="1275906"/>
            <a:ext cx="2370136" cy="197765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6AD75E-73DF-715B-3481-60E15869C224}"/>
              </a:ext>
            </a:extLst>
          </p:cNvPr>
          <p:cNvSpPr/>
          <p:nvPr/>
        </p:nvSpPr>
        <p:spPr>
          <a:xfrm>
            <a:off x="1075307" y="3613868"/>
            <a:ext cx="4687540" cy="262716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6A9A25A-9D88-4BA4-DA39-CDCCC3F8AAD9}"/>
              </a:ext>
            </a:extLst>
          </p:cNvPr>
          <p:cNvSpPr/>
          <p:nvPr/>
        </p:nvSpPr>
        <p:spPr>
          <a:xfrm>
            <a:off x="8373713" y="1275906"/>
            <a:ext cx="2370136" cy="197765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F062DB5-DFD7-A717-5879-BF0760D4F920}"/>
              </a:ext>
            </a:extLst>
          </p:cNvPr>
          <p:cNvSpPr txBox="1"/>
          <p:nvPr/>
        </p:nvSpPr>
        <p:spPr>
          <a:xfrm>
            <a:off x="2831416" y="1895402"/>
            <a:ext cx="117532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グラフ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394BB57-4A4B-50FD-3577-6C4433737D5B}"/>
              </a:ext>
            </a:extLst>
          </p:cNvPr>
          <p:cNvSpPr txBox="1"/>
          <p:nvPr/>
        </p:nvSpPr>
        <p:spPr>
          <a:xfrm>
            <a:off x="2831416" y="4742786"/>
            <a:ext cx="119616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グラフ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5AC492E-AF9B-1392-9C84-8CA615C33CCD}"/>
              </a:ext>
            </a:extLst>
          </p:cNvPr>
          <p:cNvSpPr txBox="1"/>
          <p:nvPr/>
        </p:nvSpPr>
        <p:spPr>
          <a:xfrm>
            <a:off x="6420848" y="2264734"/>
            <a:ext cx="142539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テーブル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74258E7-EAC2-25B2-4BFC-CA185B503D98}"/>
              </a:ext>
            </a:extLst>
          </p:cNvPr>
          <p:cNvSpPr txBox="1"/>
          <p:nvPr/>
        </p:nvSpPr>
        <p:spPr>
          <a:xfrm>
            <a:off x="8780991" y="2264734"/>
            <a:ext cx="142699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テーブル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E00EC593-8A9C-680B-E0F2-310D4B26C080}"/>
              </a:ext>
            </a:extLst>
          </p:cNvPr>
          <p:cNvSpPr/>
          <p:nvPr/>
        </p:nvSpPr>
        <p:spPr>
          <a:xfrm>
            <a:off x="6604997" y="740244"/>
            <a:ext cx="1037855" cy="254307"/>
          </a:xfrm>
          <a:prstGeom prst="wedgeRectCallout">
            <a:avLst>
              <a:gd name="adj1" fmla="val 70426"/>
              <a:gd name="adj2" fmla="val -25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チェック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0CACDDF8-F8B3-FDC6-25A9-E02E24F47272}"/>
              </a:ext>
            </a:extLst>
          </p:cNvPr>
          <p:cNvSpPr/>
          <p:nvPr/>
        </p:nvSpPr>
        <p:spPr>
          <a:xfrm>
            <a:off x="9044609" y="5112118"/>
            <a:ext cx="790862" cy="245355"/>
          </a:xfrm>
          <a:prstGeom prst="wedgeRectCallout">
            <a:avLst>
              <a:gd name="adj1" fmla="val 70426"/>
              <a:gd name="adj2" fmla="val -25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ボタン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2791414-BA42-4B8A-50FF-954761C58A70}"/>
              </a:ext>
            </a:extLst>
          </p:cNvPr>
          <p:cNvSpPr/>
          <p:nvPr/>
        </p:nvSpPr>
        <p:spPr>
          <a:xfrm>
            <a:off x="8146167" y="4119808"/>
            <a:ext cx="838808" cy="245165"/>
          </a:xfrm>
          <a:prstGeom prst="wedgeRectCallout">
            <a:avLst>
              <a:gd name="adj1" fmla="val -81196"/>
              <a:gd name="adj2" fmla="val -201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入力欄</a:t>
            </a:r>
          </a:p>
        </p:txBody>
      </p:sp>
    </p:spTree>
    <p:extLst>
      <p:ext uri="{BB962C8B-B14F-4D97-AF65-F5344CB8AC3E}">
        <p14:creationId xmlns:p14="http://schemas.microsoft.com/office/powerpoint/2010/main" val="348563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BC029CF-521A-CCCC-0FAD-9E169C9B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9" t="4204" r="13672" b="10941"/>
          <a:stretch>
            <a:fillRect/>
          </a:stretch>
        </p:blipFill>
        <p:spPr>
          <a:xfrm>
            <a:off x="2448877" y="2246707"/>
            <a:ext cx="4964617" cy="3140456"/>
          </a:xfrm>
          <a:prstGeom prst="rect">
            <a:avLst/>
          </a:prstGeo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389F8E6F-5CF9-D853-C2B0-AAC6E7BD7279}"/>
              </a:ext>
            </a:extLst>
          </p:cNvPr>
          <p:cNvSpPr/>
          <p:nvPr/>
        </p:nvSpPr>
        <p:spPr>
          <a:xfrm>
            <a:off x="5261324" y="3429000"/>
            <a:ext cx="1669351" cy="283073"/>
          </a:xfrm>
          <a:prstGeom prst="wedgeRectCallout">
            <a:avLst>
              <a:gd name="adj1" fmla="val 42358"/>
              <a:gd name="adj2" fmla="val -2990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加工方向を表す矢印</a:t>
            </a:r>
          </a:p>
        </p:txBody>
      </p:sp>
    </p:spTree>
    <p:extLst>
      <p:ext uri="{BB962C8B-B14F-4D97-AF65-F5344CB8AC3E}">
        <p14:creationId xmlns:p14="http://schemas.microsoft.com/office/powerpoint/2010/main" val="50209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752699-D4A1-9CFF-E938-CBC43B323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01" y="233915"/>
            <a:ext cx="3258195" cy="37267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02C4BFA-C947-F229-BA3A-7A19B0BA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01" y="4155250"/>
            <a:ext cx="3258195" cy="2184727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FE30ED6C-E458-3D92-2593-06BC28CA6112}"/>
              </a:ext>
            </a:extLst>
          </p:cNvPr>
          <p:cNvSpPr/>
          <p:nvPr/>
        </p:nvSpPr>
        <p:spPr>
          <a:xfrm>
            <a:off x="4201329" y="2691345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F5F0458-6C56-2C1F-9C78-8A050AC2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419" y="233914"/>
            <a:ext cx="3258195" cy="37267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5E21D4-8D4E-A2A3-A6C5-F25DB2258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419" y="4155250"/>
            <a:ext cx="3258195" cy="2184727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53FD96DB-9D29-AB32-0F73-4862702B2B90}"/>
              </a:ext>
            </a:extLst>
          </p:cNvPr>
          <p:cNvSpPr/>
          <p:nvPr/>
        </p:nvSpPr>
        <p:spPr>
          <a:xfrm>
            <a:off x="8296798" y="2691345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112C9F1-A268-3085-37F9-41C33D668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939" y="233915"/>
            <a:ext cx="3163697" cy="372672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2F629C7-D6B0-5CC4-3180-0EC5C7C7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938" y="4155251"/>
            <a:ext cx="3163697" cy="2184727"/>
          </a:xfrm>
          <a:prstGeom prst="rect">
            <a:avLst/>
          </a:prstGeom>
        </p:spPr>
      </p:pic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0A2E2649-248E-3EB9-5724-FE14927023FE}"/>
              </a:ext>
            </a:extLst>
          </p:cNvPr>
          <p:cNvSpPr/>
          <p:nvPr/>
        </p:nvSpPr>
        <p:spPr>
          <a:xfrm>
            <a:off x="1362168" y="1998652"/>
            <a:ext cx="2082059" cy="323132"/>
          </a:xfrm>
          <a:prstGeom prst="wedgeRectCallout">
            <a:avLst>
              <a:gd name="adj1" fmla="val 20150"/>
              <a:gd name="adj2" fmla="val -3255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最初に加工したい線を選択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6036A30B-D2A5-521C-6066-29D2F8B31C8A}"/>
              </a:ext>
            </a:extLst>
          </p:cNvPr>
          <p:cNvSpPr/>
          <p:nvPr/>
        </p:nvSpPr>
        <p:spPr>
          <a:xfrm>
            <a:off x="5118543" y="2456453"/>
            <a:ext cx="2123770" cy="457067"/>
          </a:xfrm>
          <a:prstGeom prst="wedgeRectCallout">
            <a:avLst>
              <a:gd name="adj1" fmla="val -33828"/>
              <a:gd name="adj2" fmla="val 1771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向きが逆の場合、カット方向入れ替えをクリック</a:t>
            </a: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92F73AFD-345C-C5C2-06F6-2F67330A1055}"/>
              </a:ext>
            </a:extLst>
          </p:cNvPr>
          <p:cNvSpPr/>
          <p:nvPr/>
        </p:nvSpPr>
        <p:spPr>
          <a:xfrm>
            <a:off x="6674469" y="5136059"/>
            <a:ext cx="1063018" cy="457067"/>
          </a:xfrm>
          <a:prstGeom prst="wedgeRectCallout">
            <a:avLst>
              <a:gd name="adj1" fmla="val 58859"/>
              <a:gd name="adj2" fmla="val 888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加工方向が入れ替える</a:t>
            </a: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1C3AE88A-54CC-2B93-864F-B8B9DE622DCA}"/>
              </a:ext>
            </a:extLst>
          </p:cNvPr>
          <p:cNvSpPr/>
          <p:nvPr/>
        </p:nvSpPr>
        <p:spPr>
          <a:xfrm>
            <a:off x="3548808" y="4336851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5DA76834-2B5C-1023-8D5F-BD3CEBB052BE}"/>
              </a:ext>
            </a:extLst>
          </p:cNvPr>
          <p:cNvSpPr/>
          <p:nvPr/>
        </p:nvSpPr>
        <p:spPr>
          <a:xfrm>
            <a:off x="7709850" y="5763911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A49F40A2-41A8-1E8D-DD87-0D8FDBEBF517}"/>
              </a:ext>
            </a:extLst>
          </p:cNvPr>
          <p:cNvSpPr/>
          <p:nvPr/>
        </p:nvSpPr>
        <p:spPr>
          <a:xfrm>
            <a:off x="9525266" y="2456453"/>
            <a:ext cx="1961733" cy="457067"/>
          </a:xfrm>
          <a:prstGeom prst="wedgeRectCallout">
            <a:avLst>
              <a:gd name="adj1" fmla="val -16905"/>
              <a:gd name="adj2" fmla="val 1834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ライン整列をクリックして、残りの線を並び替える</a:t>
            </a: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8B9A4AF7-E193-E8BF-AC61-AEA87F6AB83F}"/>
              </a:ext>
            </a:extLst>
          </p:cNvPr>
          <p:cNvSpPr/>
          <p:nvPr/>
        </p:nvSpPr>
        <p:spPr>
          <a:xfrm>
            <a:off x="9750554" y="5450311"/>
            <a:ext cx="1961733" cy="285630"/>
          </a:xfrm>
          <a:prstGeom prst="wedgeRectCallout">
            <a:avLst>
              <a:gd name="adj1" fmla="val 4374"/>
              <a:gd name="adj2" fmla="val -2480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残りの線が自動整列する</a:t>
            </a:r>
          </a:p>
        </p:txBody>
      </p:sp>
    </p:spTree>
    <p:extLst>
      <p:ext uri="{BB962C8B-B14F-4D97-AF65-F5344CB8AC3E}">
        <p14:creationId xmlns:p14="http://schemas.microsoft.com/office/powerpoint/2010/main" val="182810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DF213F-6A43-EBB3-0206-DCBADE51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62" y="992638"/>
            <a:ext cx="2316857" cy="24363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C80AE4A-F263-4875-3231-78102D9E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051" y="3600895"/>
            <a:ext cx="2316857" cy="159832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5834565C-F644-07C8-D859-94BD60A10F86}"/>
              </a:ext>
            </a:extLst>
          </p:cNvPr>
          <p:cNvSpPr/>
          <p:nvPr/>
        </p:nvSpPr>
        <p:spPr>
          <a:xfrm>
            <a:off x="4632156" y="2664690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716D70-A7F3-3ADD-3D59-015EB989EF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178"/>
          <a:stretch>
            <a:fillRect/>
          </a:stretch>
        </p:blipFill>
        <p:spPr>
          <a:xfrm>
            <a:off x="5264314" y="1010206"/>
            <a:ext cx="2316858" cy="243636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7E1F572-6589-789B-7A87-2B52D7257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314" y="3618463"/>
            <a:ext cx="2316857" cy="1598320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0E1A9B6-45CA-9FE7-F208-E99FEE801107}"/>
              </a:ext>
            </a:extLst>
          </p:cNvPr>
          <p:cNvSpPr/>
          <p:nvPr/>
        </p:nvSpPr>
        <p:spPr>
          <a:xfrm>
            <a:off x="2687695" y="2338893"/>
            <a:ext cx="1274706" cy="475190"/>
          </a:xfrm>
          <a:prstGeom prst="wedgeRectCallout">
            <a:avLst>
              <a:gd name="adj1" fmla="val 43505"/>
              <a:gd name="adj2" fmla="val 1234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カット順逆転をクリック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C45B737D-DC2D-75E8-65AF-DD482B22F21F}"/>
              </a:ext>
            </a:extLst>
          </p:cNvPr>
          <p:cNvSpPr/>
          <p:nvPr/>
        </p:nvSpPr>
        <p:spPr>
          <a:xfrm>
            <a:off x="5661343" y="1944294"/>
            <a:ext cx="1503307" cy="284093"/>
          </a:xfrm>
          <a:prstGeom prst="wedgeRectCallout">
            <a:avLst>
              <a:gd name="adj1" fmla="val -32637"/>
              <a:gd name="adj2" fmla="val -2455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カット順が逆転する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CB3565A7-D2C4-9B6E-AE95-09FAE6781E69}"/>
              </a:ext>
            </a:extLst>
          </p:cNvPr>
          <p:cNvSpPr/>
          <p:nvPr/>
        </p:nvSpPr>
        <p:spPr>
          <a:xfrm>
            <a:off x="5515837" y="4055164"/>
            <a:ext cx="1919828" cy="510207"/>
          </a:xfrm>
          <a:prstGeom prst="wedgeRectCallout">
            <a:avLst>
              <a:gd name="adj1" fmla="val 46595"/>
              <a:gd name="adj2" fmla="val 1047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加工開始点は変わらず、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加工パスが反時計周り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159DFD7B-C5A4-8C75-2293-E9D836AE337C}"/>
              </a:ext>
            </a:extLst>
          </p:cNvPr>
          <p:cNvSpPr/>
          <p:nvPr/>
        </p:nvSpPr>
        <p:spPr>
          <a:xfrm>
            <a:off x="2637183" y="4373216"/>
            <a:ext cx="1655982" cy="282001"/>
          </a:xfrm>
          <a:prstGeom prst="wedgeRectCallout">
            <a:avLst>
              <a:gd name="adj1" fmla="val 42551"/>
              <a:gd name="adj2" fmla="val 1147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加工パスは時計周り</a:t>
            </a:r>
          </a:p>
        </p:txBody>
      </p:sp>
    </p:spTree>
    <p:extLst>
      <p:ext uri="{BB962C8B-B14F-4D97-AF65-F5344CB8AC3E}">
        <p14:creationId xmlns:p14="http://schemas.microsoft.com/office/powerpoint/2010/main" val="1559616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06741F6-5E9B-5F25-6CA1-3FBCCCEB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58" y="203757"/>
            <a:ext cx="3197778" cy="3743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D462CD5-2B50-605C-7086-30492A0390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19" b="1017"/>
          <a:stretch>
            <a:fillRect/>
          </a:stretch>
        </p:blipFill>
        <p:spPr>
          <a:xfrm>
            <a:off x="1616558" y="4149775"/>
            <a:ext cx="3197778" cy="2111877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8A9499B2-FB8D-9DF5-B8FA-F0EE6A9B3DCF}"/>
              </a:ext>
            </a:extLst>
          </p:cNvPr>
          <p:cNvSpPr/>
          <p:nvPr/>
        </p:nvSpPr>
        <p:spPr>
          <a:xfrm>
            <a:off x="4987532" y="2532168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61AC6E5-3C52-04D5-F6A5-D1FEAD776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679" y="4149775"/>
            <a:ext cx="3136267" cy="21118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83B7C86-63F4-48C3-C3CB-3F914F371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058" y="203756"/>
            <a:ext cx="3133888" cy="3744385"/>
          </a:xfrm>
          <a:prstGeom prst="rect">
            <a:avLst/>
          </a:prstGeom>
        </p:spPr>
      </p:pic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5B43CD85-5AB8-BFFB-CB90-1D8BD0E8148A}"/>
              </a:ext>
            </a:extLst>
          </p:cNvPr>
          <p:cNvSpPr/>
          <p:nvPr/>
        </p:nvSpPr>
        <p:spPr>
          <a:xfrm>
            <a:off x="1789754" y="2599975"/>
            <a:ext cx="1675690" cy="323132"/>
          </a:xfrm>
          <a:prstGeom prst="wedgeRectCallout">
            <a:avLst>
              <a:gd name="adj1" fmla="val 48166"/>
              <a:gd name="adj2" fmla="val 3100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①オフセット量を入力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A2E276B3-D35D-FB6D-E1EB-DF960168C772}"/>
              </a:ext>
            </a:extLst>
          </p:cNvPr>
          <p:cNvSpPr/>
          <p:nvPr/>
        </p:nvSpPr>
        <p:spPr>
          <a:xfrm>
            <a:off x="3114261" y="1789043"/>
            <a:ext cx="1497139" cy="503127"/>
          </a:xfrm>
          <a:prstGeom prst="wedgeRectCallout">
            <a:avLst>
              <a:gd name="adj1" fmla="val 18562"/>
              <a:gd name="adj2" fmla="val 3559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②オフセット量設定をクリック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54BEC9D0-10F9-CAC7-8612-BFA26E687CE8}"/>
              </a:ext>
            </a:extLst>
          </p:cNvPr>
          <p:cNvSpPr/>
          <p:nvPr/>
        </p:nvSpPr>
        <p:spPr>
          <a:xfrm>
            <a:off x="6910474" y="5204912"/>
            <a:ext cx="1311256" cy="526566"/>
          </a:xfrm>
          <a:prstGeom prst="wedgeRectCallout">
            <a:avLst>
              <a:gd name="adj1" fmla="val -32197"/>
              <a:gd name="adj2" fmla="val -1157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グラフが外側にオフセットする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890337F5-97F7-BE47-C3B8-521FCA613AB0}"/>
              </a:ext>
            </a:extLst>
          </p:cNvPr>
          <p:cNvSpPr/>
          <p:nvPr/>
        </p:nvSpPr>
        <p:spPr>
          <a:xfrm>
            <a:off x="6109070" y="2130604"/>
            <a:ext cx="1814484" cy="519830"/>
          </a:xfrm>
          <a:prstGeom prst="wedgeRectCallout">
            <a:avLst>
              <a:gd name="adj1" fmla="val -32680"/>
              <a:gd name="adj2" fmla="val -1636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テーブルのオフセットが設定される</a:t>
            </a:r>
          </a:p>
        </p:txBody>
      </p:sp>
    </p:spTree>
    <p:extLst>
      <p:ext uri="{BB962C8B-B14F-4D97-AF65-F5344CB8AC3E}">
        <p14:creationId xmlns:p14="http://schemas.microsoft.com/office/powerpoint/2010/main" val="283901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07F0371-E66D-D8CC-5D01-58E4A1A9BA80}"/>
              </a:ext>
            </a:extLst>
          </p:cNvPr>
          <p:cNvGrpSpPr/>
          <p:nvPr/>
        </p:nvGrpSpPr>
        <p:grpSpPr>
          <a:xfrm>
            <a:off x="2218908" y="2226364"/>
            <a:ext cx="6977269" cy="2252872"/>
            <a:chOff x="2146853" y="2418521"/>
            <a:chExt cx="6977269" cy="2252872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65C7BD08-F7A6-86F4-A280-A36C1390D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469" r="51143" b="50115"/>
            <a:stretch>
              <a:fillRect/>
            </a:stretch>
          </p:blipFill>
          <p:spPr>
            <a:xfrm>
              <a:off x="2146853" y="2418521"/>
              <a:ext cx="3313043" cy="1683026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ABB77EC-A1C1-6146-0BFE-12E355D0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3998" r="51143"/>
            <a:stretch>
              <a:fillRect/>
            </a:stretch>
          </p:blipFill>
          <p:spPr>
            <a:xfrm>
              <a:off x="5811079" y="2418521"/>
              <a:ext cx="3313043" cy="1704718"/>
            </a:xfrm>
            <a:prstGeom prst="rect">
              <a:avLst/>
            </a:prstGeom>
          </p:spPr>
        </p:pic>
        <p:sp>
          <p:nvSpPr>
            <p:cNvPr id="4" name="吹き出し: 四角形 3">
              <a:extLst>
                <a:ext uri="{FF2B5EF4-FFF2-40B4-BE49-F238E27FC236}">
                  <a16:creationId xmlns:a16="http://schemas.microsoft.com/office/drawing/2014/main" id="{A2A49816-0989-60AD-BB96-96F1FE477E41}"/>
                </a:ext>
              </a:extLst>
            </p:cNvPr>
            <p:cNvSpPr/>
            <p:nvPr/>
          </p:nvSpPr>
          <p:spPr>
            <a:xfrm>
              <a:off x="3803374" y="4352456"/>
              <a:ext cx="3519777" cy="318937"/>
            </a:xfrm>
            <a:prstGeom prst="wedgeRectCallout">
              <a:avLst>
                <a:gd name="adj1" fmla="val -9130"/>
                <a:gd name="adj2" fmla="val -11106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上下（左右）で異なる断面を指定可能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A24920-0C02-965E-3D35-200896AA2A55}"/>
              </a:ext>
            </a:extLst>
          </p:cNvPr>
          <p:cNvSpPr txBox="1"/>
          <p:nvPr/>
        </p:nvSpPr>
        <p:spPr>
          <a:xfrm>
            <a:off x="2218908" y="22263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左側形状</a:t>
            </a:r>
            <a:endParaRPr kumimoji="1" lang="ja-JP" altLang="en-US" sz="14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4DDCCC-34A3-90EE-A045-472D34813045}"/>
              </a:ext>
            </a:extLst>
          </p:cNvPr>
          <p:cNvSpPr txBox="1"/>
          <p:nvPr/>
        </p:nvSpPr>
        <p:spPr>
          <a:xfrm>
            <a:off x="5922890" y="22263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右側形状</a:t>
            </a:r>
          </a:p>
        </p:txBody>
      </p:sp>
    </p:spTree>
    <p:extLst>
      <p:ext uri="{BB962C8B-B14F-4D97-AF65-F5344CB8AC3E}">
        <p14:creationId xmlns:p14="http://schemas.microsoft.com/office/powerpoint/2010/main" val="3970001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FBCEAE-5281-9B5E-9C63-B2CC2850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91" y="1213282"/>
            <a:ext cx="7661327" cy="123569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E9048FD-E4B4-AC30-22BA-032A6CF7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59" y="2762372"/>
            <a:ext cx="4584589" cy="275563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61EF04-E327-C0A5-05CF-2C438F0A35E5}"/>
              </a:ext>
            </a:extLst>
          </p:cNvPr>
          <p:cNvSpPr txBox="1"/>
          <p:nvPr/>
        </p:nvSpPr>
        <p:spPr>
          <a:xfrm>
            <a:off x="2290569" y="1213282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溶け量ファイル（</a:t>
            </a:r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.csv</a:t>
            </a:r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  <a:endParaRPr lang="en-US" altLang="ja-JP" sz="12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33EE3C-AD38-3A77-C7F0-82A0045B4802}"/>
              </a:ext>
            </a:extLst>
          </p:cNvPr>
          <p:cNvSpPr txBox="1"/>
          <p:nvPr/>
        </p:nvSpPr>
        <p:spPr>
          <a:xfrm>
            <a:off x="3584259" y="2791099"/>
            <a:ext cx="2258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加工速度 </a:t>
            </a:r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vs </a:t>
            </a:r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溶け量のイメージ</a:t>
            </a:r>
            <a:endParaRPr lang="en-US" altLang="ja-JP" sz="12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21C0B68-82DE-FF12-EF2C-BE5191431C17}"/>
              </a:ext>
            </a:extLst>
          </p:cNvPr>
          <p:cNvSpPr/>
          <p:nvPr/>
        </p:nvSpPr>
        <p:spPr>
          <a:xfrm>
            <a:off x="5002696" y="1736036"/>
            <a:ext cx="4538869" cy="50358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1C5A5BA7-0094-A866-70B4-1F6CCD9A157C}"/>
              </a:ext>
            </a:extLst>
          </p:cNvPr>
          <p:cNvSpPr/>
          <p:nvPr/>
        </p:nvSpPr>
        <p:spPr>
          <a:xfrm>
            <a:off x="6884504" y="1311783"/>
            <a:ext cx="1519623" cy="325753"/>
          </a:xfrm>
          <a:prstGeom prst="wedgeRectCallout">
            <a:avLst>
              <a:gd name="adj1" fmla="val -28756"/>
              <a:gd name="adj2" fmla="val 9269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ユーザーが入力</a:t>
            </a:r>
          </a:p>
        </p:txBody>
      </p:sp>
    </p:spTree>
    <p:extLst>
      <p:ext uri="{BB962C8B-B14F-4D97-AF65-F5344CB8AC3E}">
        <p14:creationId xmlns:p14="http://schemas.microsoft.com/office/powerpoint/2010/main" val="1245234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A19018B-97EC-0E96-473C-DDF36DF7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069" y="1297127"/>
            <a:ext cx="7015358" cy="381617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9DF84D-2DFF-B77C-0987-D7FD1F4CC0A3}"/>
              </a:ext>
            </a:extLst>
          </p:cNvPr>
          <p:cNvSpPr/>
          <p:nvPr/>
        </p:nvSpPr>
        <p:spPr>
          <a:xfrm>
            <a:off x="5539409" y="2120349"/>
            <a:ext cx="430695" cy="34455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5AF2DB8-3A64-9D4D-891B-0BF8F6B185FB}"/>
              </a:ext>
            </a:extLst>
          </p:cNvPr>
          <p:cNvSpPr/>
          <p:nvPr/>
        </p:nvSpPr>
        <p:spPr>
          <a:xfrm>
            <a:off x="2521225" y="4941022"/>
            <a:ext cx="4668079" cy="17227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DD8B2BD-9128-A0C9-D185-847D34D20394}"/>
              </a:ext>
            </a:extLst>
          </p:cNvPr>
          <p:cNvSpPr/>
          <p:nvPr/>
        </p:nvSpPr>
        <p:spPr>
          <a:xfrm>
            <a:off x="5350920" y="2761560"/>
            <a:ext cx="2653394" cy="526566"/>
          </a:xfrm>
          <a:prstGeom prst="wedgeRectCallout">
            <a:avLst>
              <a:gd name="adj1" fmla="val -32197"/>
              <a:gd name="adj2" fmla="val -1157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開くボタンから、エクスプローラーで溶け量ファイルを指定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BA3FC90-2B34-5573-8011-59B599048562}"/>
              </a:ext>
            </a:extLst>
          </p:cNvPr>
          <p:cNvSpPr/>
          <p:nvPr/>
        </p:nvSpPr>
        <p:spPr>
          <a:xfrm>
            <a:off x="5158763" y="4401897"/>
            <a:ext cx="2746159" cy="350662"/>
          </a:xfrm>
          <a:prstGeom prst="wedgeRectCallout">
            <a:avLst>
              <a:gd name="adj1" fmla="val -24958"/>
              <a:gd name="adj2" fmla="val 1182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読み込み成功と表示されれば</a:t>
            </a:r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OK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927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B16A4-0181-6331-A4FC-C7F7CD10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D94375-63CD-E9E9-DADE-8E1B2D93503E}"/>
              </a:ext>
            </a:extLst>
          </p:cNvPr>
          <p:cNvSpPr/>
          <p:nvPr/>
        </p:nvSpPr>
        <p:spPr>
          <a:xfrm>
            <a:off x="768198" y="705415"/>
            <a:ext cx="10681680" cy="544716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73C0BB6C-9231-C9F3-15B1-4E229AFC4E6F}"/>
              </a:ext>
            </a:extLst>
          </p:cNvPr>
          <p:cNvSpPr txBox="1"/>
          <p:nvPr/>
        </p:nvSpPr>
        <p:spPr>
          <a:xfrm>
            <a:off x="877861" y="965252"/>
            <a:ext cx="103334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熱線による溶け量は、カット速度が遅いほど大きくなる。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断面でのカット速度（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F1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F2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）は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「カット速度設定」にて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CAM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側で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既知であるので、ユーザー側で溶け量とカット速度の関係を「溶け量ファイル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」として作成することで、カット速度に応じた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オフセット量を自動で設定できる。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CEAD8353-4E53-260F-5A3B-6CEFC2715346}"/>
              </a:ext>
            </a:extLst>
          </p:cNvPr>
          <p:cNvCxnSpPr/>
          <p:nvPr/>
        </p:nvCxnSpPr>
        <p:spPr>
          <a:xfrm flipV="1">
            <a:off x="1817396" y="5323828"/>
            <a:ext cx="3378740" cy="1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71402F80-7D33-29CB-F564-53B8ECB8C3DC}"/>
              </a:ext>
            </a:extLst>
          </p:cNvPr>
          <p:cNvCxnSpPr>
            <a:cxnSpLocks/>
          </p:cNvCxnSpPr>
          <p:nvPr/>
        </p:nvCxnSpPr>
        <p:spPr>
          <a:xfrm flipV="1">
            <a:off x="1817396" y="3244255"/>
            <a:ext cx="0" cy="211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E24AC1D-333F-1A0D-32A8-1355AD1D6BDF}"/>
              </a:ext>
            </a:extLst>
          </p:cNvPr>
          <p:cNvSpPr txBox="1"/>
          <p:nvPr/>
        </p:nvSpPr>
        <p:spPr>
          <a:xfrm>
            <a:off x="5196136" y="518532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カット速度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1FB9EA0-7FE3-61A3-4F37-69A06A5489B6}"/>
              </a:ext>
            </a:extLst>
          </p:cNvPr>
          <p:cNvSpPr txBox="1"/>
          <p:nvPr/>
        </p:nvSpPr>
        <p:spPr>
          <a:xfrm>
            <a:off x="1036991" y="2922256"/>
            <a:ext cx="169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スタイロの溶け量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3CEE62E6-2F95-0D80-59FB-793DFF3CC3BA}"/>
              </a:ext>
            </a:extLst>
          </p:cNvPr>
          <p:cNvSpPr/>
          <p:nvPr/>
        </p:nvSpPr>
        <p:spPr>
          <a:xfrm>
            <a:off x="2207902" y="3870078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6FBB437C-AB23-52DB-52E8-20695352369E}"/>
              </a:ext>
            </a:extLst>
          </p:cNvPr>
          <p:cNvSpPr/>
          <p:nvPr/>
        </p:nvSpPr>
        <p:spPr>
          <a:xfrm>
            <a:off x="3891992" y="452211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32B2CFCB-D5D3-DCA9-09F6-804EBFD19482}"/>
              </a:ext>
            </a:extLst>
          </p:cNvPr>
          <p:cNvCxnSpPr>
            <a:cxnSpLocks/>
          </p:cNvCxnSpPr>
          <p:nvPr/>
        </p:nvCxnSpPr>
        <p:spPr>
          <a:xfrm>
            <a:off x="1817396" y="3928966"/>
            <a:ext cx="2783096" cy="89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楕円 77">
            <a:extLst>
              <a:ext uri="{FF2B5EF4-FFF2-40B4-BE49-F238E27FC236}">
                <a16:creationId xmlns:a16="http://schemas.microsoft.com/office/drawing/2014/main" id="{8FEC0520-4966-5B32-F293-E22DD513F05D}"/>
              </a:ext>
            </a:extLst>
          </p:cNvPr>
          <p:cNvSpPr/>
          <p:nvPr/>
        </p:nvSpPr>
        <p:spPr>
          <a:xfrm>
            <a:off x="2279902" y="435136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402A2BCA-0DFA-528C-7F73-155CA83CA3B7}"/>
              </a:ext>
            </a:extLst>
          </p:cNvPr>
          <p:cNvSpPr/>
          <p:nvPr/>
        </p:nvSpPr>
        <p:spPr>
          <a:xfrm>
            <a:off x="2527552" y="4125941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07273349-A0D8-C425-F576-B04AA63ED00C}"/>
              </a:ext>
            </a:extLst>
          </p:cNvPr>
          <p:cNvSpPr/>
          <p:nvPr/>
        </p:nvSpPr>
        <p:spPr>
          <a:xfrm>
            <a:off x="2818694" y="452211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35801236-09F3-83FA-B592-FBB507A2ED8D}"/>
              </a:ext>
            </a:extLst>
          </p:cNvPr>
          <p:cNvSpPr/>
          <p:nvPr/>
        </p:nvSpPr>
        <p:spPr>
          <a:xfrm>
            <a:off x="3127962" y="427936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06475F5B-C133-CB84-C52C-B30E64A178CC}"/>
              </a:ext>
            </a:extLst>
          </p:cNvPr>
          <p:cNvSpPr/>
          <p:nvPr/>
        </p:nvSpPr>
        <p:spPr>
          <a:xfrm>
            <a:off x="3280362" y="443176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E0AEF7D8-CD55-23EF-51AA-D725AC35120D}"/>
              </a:ext>
            </a:extLst>
          </p:cNvPr>
          <p:cNvSpPr/>
          <p:nvPr/>
        </p:nvSpPr>
        <p:spPr>
          <a:xfrm>
            <a:off x="4044392" y="467451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4" name="楕円 83">
            <a:extLst>
              <a:ext uri="{FF2B5EF4-FFF2-40B4-BE49-F238E27FC236}">
                <a16:creationId xmlns:a16="http://schemas.microsoft.com/office/drawing/2014/main" id="{9F08414C-418F-AB96-3F1D-B67C992770CD}"/>
              </a:ext>
            </a:extLst>
          </p:cNvPr>
          <p:cNvSpPr/>
          <p:nvPr/>
        </p:nvSpPr>
        <p:spPr>
          <a:xfrm>
            <a:off x="4196792" y="482691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A08411B8-8AE2-2DC9-BE2A-E5D16BD3AF2D}"/>
              </a:ext>
            </a:extLst>
          </p:cNvPr>
          <p:cNvSpPr/>
          <p:nvPr/>
        </p:nvSpPr>
        <p:spPr>
          <a:xfrm>
            <a:off x="3650256" y="463724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6" name="楕円 85">
            <a:extLst>
              <a:ext uri="{FF2B5EF4-FFF2-40B4-BE49-F238E27FC236}">
                <a16:creationId xmlns:a16="http://schemas.microsoft.com/office/drawing/2014/main" id="{44483CF9-992E-FF80-8A3B-7EBD309174F9}"/>
              </a:ext>
            </a:extLst>
          </p:cNvPr>
          <p:cNvSpPr/>
          <p:nvPr/>
        </p:nvSpPr>
        <p:spPr>
          <a:xfrm>
            <a:off x="4232792" y="4500990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1" name="吹き出し: 角を丸めた四角形 90">
            <a:extLst>
              <a:ext uri="{FF2B5EF4-FFF2-40B4-BE49-F238E27FC236}">
                <a16:creationId xmlns:a16="http://schemas.microsoft.com/office/drawing/2014/main" id="{0F56FFFE-2C98-E5C1-0499-E08024A69AFE}"/>
              </a:ext>
            </a:extLst>
          </p:cNvPr>
          <p:cNvSpPr/>
          <p:nvPr/>
        </p:nvSpPr>
        <p:spPr>
          <a:xfrm>
            <a:off x="3031074" y="3160955"/>
            <a:ext cx="2640027" cy="674823"/>
          </a:xfrm>
          <a:prstGeom prst="wedgeRoundRectCallout">
            <a:avLst>
              <a:gd name="adj1" fmla="val -37839"/>
              <a:gd name="adj2" fmla="val 13517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実験的に取得したスタイロの溶け量（</a:t>
            </a:r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d)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とカット速度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の実験式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 = f(F)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CEA4102E-5F3C-9136-AA7F-6A72099DE714}"/>
              </a:ext>
            </a:extLst>
          </p:cNvPr>
          <p:cNvCxnSpPr>
            <a:cxnSpLocks/>
          </p:cNvCxnSpPr>
          <p:nvPr/>
        </p:nvCxnSpPr>
        <p:spPr>
          <a:xfrm flipV="1">
            <a:off x="2658552" y="4197941"/>
            <a:ext cx="0" cy="11378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DE03682B-98EE-3C2D-A1DA-7084D149FAD2}"/>
              </a:ext>
            </a:extLst>
          </p:cNvPr>
          <p:cNvCxnSpPr>
            <a:cxnSpLocks/>
          </p:cNvCxnSpPr>
          <p:nvPr/>
        </p:nvCxnSpPr>
        <p:spPr>
          <a:xfrm flipV="1">
            <a:off x="3795202" y="4572990"/>
            <a:ext cx="0" cy="7508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D3744A23-8E52-1FC3-466C-A149110FE517}"/>
              </a:ext>
            </a:extLst>
          </p:cNvPr>
          <p:cNvCxnSpPr>
            <a:cxnSpLocks/>
          </p:cNvCxnSpPr>
          <p:nvPr/>
        </p:nvCxnSpPr>
        <p:spPr>
          <a:xfrm flipH="1">
            <a:off x="1817396" y="4197941"/>
            <a:ext cx="84115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251170A4-BE6B-BFE3-93A7-EA195B69BC87}"/>
              </a:ext>
            </a:extLst>
          </p:cNvPr>
          <p:cNvCxnSpPr>
            <a:cxnSpLocks/>
          </p:cNvCxnSpPr>
          <p:nvPr/>
        </p:nvCxnSpPr>
        <p:spPr>
          <a:xfrm flipH="1">
            <a:off x="1817396" y="4568520"/>
            <a:ext cx="197780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79B05E0E-1E07-802B-81B5-7CB57F866E04}"/>
              </a:ext>
            </a:extLst>
          </p:cNvPr>
          <p:cNvSpPr txBox="1"/>
          <p:nvPr/>
        </p:nvSpPr>
        <p:spPr>
          <a:xfrm>
            <a:off x="3594424" y="5335784"/>
            <a:ext cx="760556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</a:t>
            </a:r>
            <a:r>
              <a:rPr kumimoji="1"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60EED5EF-D8DC-1EBD-4165-F995242F08CE}"/>
              </a:ext>
            </a:extLst>
          </p:cNvPr>
          <p:cNvSpPr txBox="1"/>
          <p:nvPr/>
        </p:nvSpPr>
        <p:spPr>
          <a:xfrm>
            <a:off x="2432279" y="5342351"/>
            <a:ext cx="760556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F2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78AEDCA2-D98C-9E66-AA2E-2AB03829C623}"/>
              </a:ext>
            </a:extLst>
          </p:cNvPr>
          <p:cNvSpPr txBox="1"/>
          <p:nvPr/>
        </p:nvSpPr>
        <p:spPr>
          <a:xfrm>
            <a:off x="1384946" y="4402815"/>
            <a:ext cx="760556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d1</a:t>
            </a:r>
            <a:endParaRPr kumimoji="1" lang="ja-JP" altLang="en-US" sz="16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10358571-A0FA-ECA7-F8F0-6C018D30216F}"/>
              </a:ext>
            </a:extLst>
          </p:cNvPr>
          <p:cNvSpPr txBox="1"/>
          <p:nvPr/>
        </p:nvSpPr>
        <p:spPr>
          <a:xfrm>
            <a:off x="1384946" y="4034388"/>
            <a:ext cx="760556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d2</a:t>
            </a:r>
            <a:endParaRPr kumimoji="1" lang="ja-JP" altLang="en-US" sz="16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E80E6E4-1541-77AB-BDE2-6FDBE4FDEA1E}"/>
              </a:ext>
            </a:extLst>
          </p:cNvPr>
          <p:cNvSpPr/>
          <p:nvPr/>
        </p:nvSpPr>
        <p:spPr>
          <a:xfrm>
            <a:off x="8208683" y="4364474"/>
            <a:ext cx="2093273" cy="1198717"/>
          </a:xfrm>
          <a:prstGeom prst="rect">
            <a:avLst/>
          </a:prstGeom>
          <a:solidFill>
            <a:srgbClr val="66CCF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27CCD3C6-C6B1-017D-B840-BFA72212C22F}"/>
              </a:ext>
            </a:extLst>
          </p:cNvPr>
          <p:cNvSpPr/>
          <p:nvPr/>
        </p:nvSpPr>
        <p:spPr>
          <a:xfrm>
            <a:off x="8583405" y="4773473"/>
            <a:ext cx="1439693" cy="295479"/>
          </a:xfrm>
          <a:custGeom>
            <a:avLst/>
            <a:gdLst>
              <a:gd name="connsiteX0" fmla="*/ 0 w 1439693"/>
              <a:gd name="connsiteY0" fmla="*/ 269539 h 295479"/>
              <a:gd name="connsiteX1" fmla="*/ 726331 w 1439693"/>
              <a:gd name="connsiteY1" fmla="*/ 3649 h 295479"/>
              <a:gd name="connsiteX2" fmla="*/ 1290536 w 1439693"/>
              <a:gd name="connsiteY2" fmla="*/ 126866 h 295479"/>
              <a:gd name="connsiteX3" fmla="*/ 1439693 w 1439693"/>
              <a:gd name="connsiteY3" fmla="*/ 295479 h 29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693" h="295479">
                <a:moveTo>
                  <a:pt x="0" y="269539"/>
                </a:moveTo>
                <a:cubicBezTo>
                  <a:pt x="255621" y="148483"/>
                  <a:pt x="511242" y="27428"/>
                  <a:pt x="726331" y="3649"/>
                </a:cubicBezTo>
                <a:cubicBezTo>
                  <a:pt x="941420" y="-20130"/>
                  <a:pt x="1171642" y="78228"/>
                  <a:pt x="1290536" y="126866"/>
                </a:cubicBezTo>
                <a:cubicBezTo>
                  <a:pt x="1409430" y="175504"/>
                  <a:pt x="1424561" y="235491"/>
                  <a:pt x="1439693" y="29547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619FBE9C-321E-BAD9-169D-8D4CAD8DB141}"/>
              </a:ext>
            </a:extLst>
          </p:cNvPr>
          <p:cNvSpPr txBox="1"/>
          <p:nvPr/>
        </p:nvSpPr>
        <p:spPr>
          <a:xfrm>
            <a:off x="8901633" y="565497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NC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側面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20B3D62B-CEC0-247B-4BD8-1A7483DB9D66}"/>
              </a:ext>
            </a:extLst>
          </p:cNvPr>
          <p:cNvSpPr/>
          <p:nvPr/>
        </p:nvSpPr>
        <p:spPr>
          <a:xfrm>
            <a:off x="8208684" y="2599896"/>
            <a:ext cx="2093273" cy="1198717"/>
          </a:xfrm>
          <a:prstGeom prst="rect">
            <a:avLst/>
          </a:prstGeom>
          <a:solidFill>
            <a:srgbClr val="66CCF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6" name="フリーフォーム: 図形 115">
            <a:extLst>
              <a:ext uri="{FF2B5EF4-FFF2-40B4-BE49-F238E27FC236}">
                <a16:creationId xmlns:a16="http://schemas.microsoft.com/office/drawing/2014/main" id="{5456F23E-EFD2-943E-75C0-2D7553700ADF}"/>
              </a:ext>
            </a:extLst>
          </p:cNvPr>
          <p:cNvSpPr/>
          <p:nvPr/>
        </p:nvSpPr>
        <p:spPr>
          <a:xfrm>
            <a:off x="8901633" y="3100131"/>
            <a:ext cx="725874" cy="141663"/>
          </a:xfrm>
          <a:custGeom>
            <a:avLst/>
            <a:gdLst>
              <a:gd name="connsiteX0" fmla="*/ 0 w 1439693"/>
              <a:gd name="connsiteY0" fmla="*/ 269539 h 295479"/>
              <a:gd name="connsiteX1" fmla="*/ 726331 w 1439693"/>
              <a:gd name="connsiteY1" fmla="*/ 3649 h 295479"/>
              <a:gd name="connsiteX2" fmla="*/ 1290536 w 1439693"/>
              <a:gd name="connsiteY2" fmla="*/ 126866 h 295479"/>
              <a:gd name="connsiteX3" fmla="*/ 1439693 w 1439693"/>
              <a:gd name="connsiteY3" fmla="*/ 295479 h 29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693" h="295479">
                <a:moveTo>
                  <a:pt x="0" y="269539"/>
                </a:moveTo>
                <a:cubicBezTo>
                  <a:pt x="255621" y="148483"/>
                  <a:pt x="511242" y="27428"/>
                  <a:pt x="726331" y="3649"/>
                </a:cubicBezTo>
                <a:cubicBezTo>
                  <a:pt x="941420" y="-20130"/>
                  <a:pt x="1171642" y="78228"/>
                  <a:pt x="1290536" y="126866"/>
                </a:cubicBezTo>
                <a:cubicBezTo>
                  <a:pt x="1409430" y="175504"/>
                  <a:pt x="1424561" y="235491"/>
                  <a:pt x="1439693" y="29547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77312223-0A17-5FB3-ECFD-3B6615A5BCFD}"/>
              </a:ext>
            </a:extLst>
          </p:cNvPr>
          <p:cNvSpPr txBox="1"/>
          <p:nvPr/>
        </p:nvSpPr>
        <p:spPr>
          <a:xfrm>
            <a:off x="8944919" y="385942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NC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側面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矢印: 右 117">
            <a:extLst>
              <a:ext uri="{FF2B5EF4-FFF2-40B4-BE49-F238E27FC236}">
                <a16:creationId xmlns:a16="http://schemas.microsoft.com/office/drawing/2014/main" id="{F495EAF7-32BB-B5A9-61D9-8116FD255A10}"/>
              </a:ext>
            </a:extLst>
          </p:cNvPr>
          <p:cNvSpPr/>
          <p:nvPr/>
        </p:nvSpPr>
        <p:spPr>
          <a:xfrm>
            <a:off x="6786735" y="3743950"/>
            <a:ext cx="432488" cy="8501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9" name="フリーフォーム: 図形 118">
            <a:extLst>
              <a:ext uri="{FF2B5EF4-FFF2-40B4-BE49-F238E27FC236}">
                <a16:creationId xmlns:a16="http://schemas.microsoft.com/office/drawing/2014/main" id="{040E0E1C-1E45-0FAE-3825-BA58B59FCD57}"/>
              </a:ext>
            </a:extLst>
          </p:cNvPr>
          <p:cNvSpPr/>
          <p:nvPr/>
        </p:nvSpPr>
        <p:spPr>
          <a:xfrm>
            <a:off x="8852038" y="2936166"/>
            <a:ext cx="825064" cy="141663"/>
          </a:xfrm>
          <a:custGeom>
            <a:avLst/>
            <a:gdLst>
              <a:gd name="connsiteX0" fmla="*/ 0 w 1439693"/>
              <a:gd name="connsiteY0" fmla="*/ 269539 h 295479"/>
              <a:gd name="connsiteX1" fmla="*/ 726331 w 1439693"/>
              <a:gd name="connsiteY1" fmla="*/ 3649 h 295479"/>
              <a:gd name="connsiteX2" fmla="*/ 1290536 w 1439693"/>
              <a:gd name="connsiteY2" fmla="*/ 126866 h 295479"/>
              <a:gd name="connsiteX3" fmla="*/ 1439693 w 1439693"/>
              <a:gd name="connsiteY3" fmla="*/ 295479 h 29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693" h="295479">
                <a:moveTo>
                  <a:pt x="0" y="269539"/>
                </a:moveTo>
                <a:cubicBezTo>
                  <a:pt x="255621" y="148483"/>
                  <a:pt x="511242" y="27428"/>
                  <a:pt x="726331" y="3649"/>
                </a:cubicBezTo>
                <a:cubicBezTo>
                  <a:pt x="941420" y="-20130"/>
                  <a:pt x="1171642" y="78228"/>
                  <a:pt x="1290536" y="126866"/>
                </a:cubicBezTo>
                <a:cubicBezTo>
                  <a:pt x="1409430" y="175504"/>
                  <a:pt x="1424561" y="235491"/>
                  <a:pt x="1439693" y="295479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1" name="フリーフォーム: 図形 120">
            <a:extLst>
              <a:ext uri="{FF2B5EF4-FFF2-40B4-BE49-F238E27FC236}">
                <a16:creationId xmlns:a16="http://schemas.microsoft.com/office/drawing/2014/main" id="{A4A7D7D0-FE07-3E22-A9A4-5FAE1561AF22}"/>
              </a:ext>
            </a:extLst>
          </p:cNvPr>
          <p:cNvSpPr/>
          <p:nvPr/>
        </p:nvSpPr>
        <p:spPr>
          <a:xfrm>
            <a:off x="8529873" y="4680340"/>
            <a:ext cx="1524918" cy="295479"/>
          </a:xfrm>
          <a:custGeom>
            <a:avLst/>
            <a:gdLst>
              <a:gd name="connsiteX0" fmla="*/ 0 w 1439693"/>
              <a:gd name="connsiteY0" fmla="*/ 269539 h 295479"/>
              <a:gd name="connsiteX1" fmla="*/ 726331 w 1439693"/>
              <a:gd name="connsiteY1" fmla="*/ 3649 h 295479"/>
              <a:gd name="connsiteX2" fmla="*/ 1290536 w 1439693"/>
              <a:gd name="connsiteY2" fmla="*/ 126866 h 295479"/>
              <a:gd name="connsiteX3" fmla="*/ 1439693 w 1439693"/>
              <a:gd name="connsiteY3" fmla="*/ 295479 h 29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693" h="295479">
                <a:moveTo>
                  <a:pt x="0" y="269539"/>
                </a:moveTo>
                <a:cubicBezTo>
                  <a:pt x="255621" y="148483"/>
                  <a:pt x="511242" y="27428"/>
                  <a:pt x="726331" y="3649"/>
                </a:cubicBezTo>
                <a:cubicBezTo>
                  <a:pt x="941420" y="-20130"/>
                  <a:pt x="1171642" y="78228"/>
                  <a:pt x="1290536" y="126866"/>
                </a:cubicBezTo>
                <a:cubicBezTo>
                  <a:pt x="1409430" y="175504"/>
                  <a:pt x="1424561" y="235491"/>
                  <a:pt x="1439693" y="295479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619B29E4-CDA0-0FE3-EF99-77DEA50F2EFA}"/>
              </a:ext>
            </a:extLst>
          </p:cNvPr>
          <p:cNvCxnSpPr>
            <a:cxnSpLocks/>
          </p:cNvCxnSpPr>
          <p:nvPr/>
        </p:nvCxnSpPr>
        <p:spPr>
          <a:xfrm flipH="1" flipV="1">
            <a:off x="8998502" y="3011112"/>
            <a:ext cx="55033" cy="15985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A72F34BF-17BB-104D-C90F-0A06BA13AADC}"/>
              </a:ext>
            </a:extLst>
          </p:cNvPr>
          <p:cNvCxnSpPr>
            <a:cxnSpLocks/>
          </p:cNvCxnSpPr>
          <p:nvPr/>
        </p:nvCxnSpPr>
        <p:spPr>
          <a:xfrm flipH="1" flipV="1">
            <a:off x="9208388" y="2943280"/>
            <a:ext cx="18657" cy="15340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F0AE9215-128F-004E-9ACF-AB9EE14E5A27}"/>
              </a:ext>
            </a:extLst>
          </p:cNvPr>
          <p:cNvCxnSpPr>
            <a:cxnSpLocks/>
          </p:cNvCxnSpPr>
          <p:nvPr/>
        </p:nvCxnSpPr>
        <p:spPr>
          <a:xfrm flipV="1">
            <a:off x="9385318" y="2954487"/>
            <a:ext cx="38731" cy="14965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09588B0F-E4A4-6114-DC37-A7D28ADDCEEB}"/>
              </a:ext>
            </a:extLst>
          </p:cNvPr>
          <p:cNvCxnSpPr>
            <a:cxnSpLocks/>
            <a:stCxn id="116" idx="2"/>
          </p:cNvCxnSpPr>
          <p:nvPr/>
        </p:nvCxnSpPr>
        <p:spPr>
          <a:xfrm flipV="1">
            <a:off x="9552304" y="3033785"/>
            <a:ext cx="75203" cy="12717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3D1B165B-0313-EADF-7D36-1BB6154D3FBF}"/>
              </a:ext>
            </a:extLst>
          </p:cNvPr>
          <p:cNvCxnSpPr>
            <a:cxnSpLocks/>
          </p:cNvCxnSpPr>
          <p:nvPr/>
        </p:nvCxnSpPr>
        <p:spPr>
          <a:xfrm flipH="1" flipV="1">
            <a:off x="8679202" y="4875742"/>
            <a:ext cx="53763" cy="9731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96E62232-6831-39A8-853B-09E8214BAF48}"/>
              </a:ext>
            </a:extLst>
          </p:cNvPr>
          <p:cNvCxnSpPr>
            <a:cxnSpLocks/>
          </p:cNvCxnSpPr>
          <p:nvPr/>
        </p:nvCxnSpPr>
        <p:spPr>
          <a:xfrm flipH="1" flipV="1">
            <a:off x="8901633" y="4792961"/>
            <a:ext cx="43286" cy="8554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5ED07482-BDF7-E70D-D840-C52070451DF2}"/>
              </a:ext>
            </a:extLst>
          </p:cNvPr>
          <p:cNvCxnSpPr>
            <a:cxnSpLocks/>
          </p:cNvCxnSpPr>
          <p:nvPr/>
        </p:nvCxnSpPr>
        <p:spPr>
          <a:xfrm flipH="1" flipV="1">
            <a:off x="9155135" y="4709246"/>
            <a:ext cx="27517" cy="8371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64F310CC-8D46-EE53-595D-EBB0E48B120E}"/>
              </a:ext>
            </a:extLst>
          </p:cNvPr>
          <p:cNvCxnSpPr>
            <a:cxnSpLocks/>
          </p:cNvCxnSpPr>
          <p:nvPr/>
        </p:nvCxnSpPr>
        <p:spPr>
          <a:xfrm flipV="1">
            <a:off x="9455687" y="4689758"/>
            <a:ext cx="0" cy="7710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99715254-F53C-75D7-B4AA-A7CE8CE8DFB0}"/>
              </a:ext>
            </a:extLst>
          </p:cNvPr>
          <p:cNvCxnSpPr>
            <a:cxnSpLocks/>
          </p:cNvCxnSpPr>
          <p:nvPr/>
        </p:nvCxnSpPr>
        <p:spPr>
          <a:xfrm flipV="1">
            <a:off x="9698878" y="4749446"/>
            <a:ext cx="35439" cy="8628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8ACC9547-A4D4-AF27-69AD-A89324C20D8D}"/>
              </a:ext>
            </a:extLst>
          </p:cNvPr>
          <p:cNvCxnSpPr>
            <a:cxnSpLocks/>
          </p:cNvCxnSpPr>
          <p:nvPr/>
        </p:nvCxnSpPr>
        <p:spPr>
          <a:xfrm flipV="1">
            <a:off x="9918504" y="4850654"/>
            <a:ext cx="59033" cy="6551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CFF3BE09-03C5-4032-4BBC-2BBFAA9184F5}"/>
              </a:ext>
            </a:extLst>
          </p:cNvPr>
          <p:cNvSpPr txBox="1"/>
          <p:nvPr/>
        </p:nvSpPr>
        <p:spPr>
          <a:xfrm>
            <a:off x="8184363" y="4906048"/>
            <a:ext cx="760556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d1</a:t>
            </a:r>
            <a:endParaRPr kumimoji="1" lang="ja-JP" altLang="en-US" sz="16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9573DB2B-FE98-B8EA-6488-80A63C2D9476}"/>
              </a:ext>
            </a:extLst>
          </p:cNvPr>
          <p:cNvSpPr txBox="1"/>
          <p:nvPr/>
        </p:nvSpPr>
        <p:spPr>
          <a:xfrm>
            <a:off x="8494763" y="3026632"/>
            <a:ext cx="760556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d2</a:t>
            </a:r>
            <a:endParaRPr kumimoji="1" lang="ja-JP" altLang="en-US" sz="16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3" name="吹き出し: 角を丸めた四角形 152">
            <a:extLst>
              <a:ext uri="{FF2B5EF4-FFF2-40B4-BE49-F238E27FC236}">
                <a16:creationId xmlns:a16="http://schemas.microsoft.com/office/drawing/2014/main" id="{DF1BAD12-70C3-9844-ECC3-6F7E48E38ECE}"/>
              </a:ext>
            </a:extLst>
          </p:cNvPr>
          <p:cNvSpPr/>
          <p:nvPr/>
        </p:nvSpPr>
        <p:spPr>
          <a:xfrm>
            <a:off x="8583405" y="1705939"/>
            <a:ext cx="2384911" cy="674823"/>
          </a:xfrm>
          <a:prstGeom prst="wedgeRoundRectCallout">
            <a:avLst>
              <a:gd name="adj1" fmla="val -24781"/>
              <a:gd name="adj2" fmla="val 12241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各断面でのカット速度に応じた溶け量分だけ、オフセットする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614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BF32DD-5259-9D9E-685A-D8515438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7" y="601974"/>
            <a:ext cx="5327294" cy="308213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88DBAFB-517B-A390-06FA-DEDAE241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78" y="601974"/>
            <a:ext cx="5327293" cy="308213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61C03FDC-027B-605B-2E72-7C02A7D9BFD5}"/>
              </a:ext>
            </a:extLst>
          </p:cNvPr>
          <p:cNvSpPr/>
          <p:nvPr/>
        </p:nvSpPr>
        <p:spPr>
          <a:xfrm>
            <a:off x="5780520" y="1717955"/>
            <a:ext cx="432488" cy="8501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EEB7D57-689C-7731-6EAB-55A45001C8AE}"/>
              </a:ext>
            </a:extLst>
          </p:cNvPr>
          <p:cNvSpPr/>
          <p:nvPr/>
        </p:nvSpPr>
        <p:spPr>
          <a:xfrm>
            <a:off x="4164496" y="2317091"/>
            <a:ext cx="944218" cy="1676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155A323-3490-8E35-3177-92C7A0C1F285}"/>
              </a:ext>
            </a:extLst>
          </p:cNvPr>
          <p:cNvSpPr/>
          <p:nvPr/>
        </p:nvSpPr>
        <p:spPr>
          <a:xfrm>
            <a:off x="6423991" y="733455"/>
            <a:ext cx="2554161" cy="284463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7213311-67E8-AA54-D20E-453E2547D4BC}"/>
              </a:ext>
            </a:extLst>
          </p:cNvPr>
          <p:cNvSpPr/>
          <p:nvPr/>
        </p:nvSpPr>
        <p:spPr>
          <a:xfrm>
            <a:off x="9181248" y="1025189"/>
            <a:ext cx="371269" cy="36546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99ECD1F-73F8-50A7-AD8D-88528F4C4F58}"/>
              </a:ext>
            </a:extLst>
          </p:cNvPr>
          <p:cNvSpPr/>
          <p:nvPr/>
        </p:nvSpPr>
        <p:spPr>
          <a:xfrm>
            <a:off x="10439859" y="1025189"/>
            <a:ext cx="371269" cy="36546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4A0B7800-D2C7-E8EC-F893-A728C991381C}"/>
              </a:ext>
            </a:extLst>
          </p:cNvPr>
          <p:cNvSpPr/>
          <p:nvPr/>
        </p:nvSpPr>
        <p:spPr>
          <a:xfrm>
            <a:off x="2222501" y="2733781"/>
            <a:ext cx="3012108" cy="460270"/>
          </a:xfrm>
          <a:prstGeom prst="wedgeRectCallout">
            <a:avLst>
              <a:gd name="adj1" fmla="val 22006"/>
              <a:gd name="adj2" fmla="val -9791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「溶け量ファイルからオフセット量設定」をクリック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5FB8146-E9BB-AFEC-B1FB-4C0D75AA67E1}"/>
              </a:ext>
            </a:extLst>
          </p:cNvPr>
          <p:cNvSpPr/>
          <p:nvPr/>
        </p:nvSpPr>
        <p:spPr>
          <a:xfrm>
            <a:off x="9276078" y="2733781"/>
            <a:ext cx="1625186" cy="313981"/>
          </a:xfrm>
          <a:prstGeom prst="wedgeRectCallout">
            <a:avLst>
              <a:gd name="adj1" fmla="val -71377"/>
              <a:gd name="adj2" fmla="val -251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グラフがオフセット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DE7283D-06BA-B026-ACB6-58F8E567830D}"/>
              </a:ext>
            </a:extLst>
          </p:cNvPr>
          <p:cNvSpPr/>
          <p:nvPr/>
        </p:nvSpPr>
        <p:spPr>
          <a:xfrm>
            <a:off x="9359775" y="1702473"/>
            <a:ext cx="1957072" cy="440565"/>
          </a:xfrm>
          <a:prstGeom prst="wedgeRectCallout">
            <a:avLst>
              <a:gd name="adj1" fmla="val -43855"/>
              <a:gd name="adj2" fmla="val -1360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テーブルのオフセット量が自動設定</a:t>
            </a:r>
          </a:p>
        </p:txBody>
      </p:sp>
    </p:spTree>
    <p:extLst>
      <p:ext uri="{BB962C8B-B14F-4D97-AF65-F5344CB8AC3E}">
        <p14:creationId xmlns:p14="http://schemas.microsoft.com/office/powerpoint/2010/main" val="391277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0E265FB5-58C1-2E5E-8992-67521EA2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74" y="1223129"/>
            <a:ext cx="4014104" cy="28055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654F71E-79DF-61F2-E43B-671A5A18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59" y="4220225"/>
            <a:ext cx="2514373" cy="172036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849FB55-A0BF-1213-7BC9-1A9848D95DFA}"/>
              </a:ext>
            </a:extLst>
          </p:cNvPr>
          <p:cNvSpPr/>
          <p:nvPr/>
        </p:nvSpPr>
        <p:spPr>
          <a:xfrm>
            <a:off x="1880059" y="3203436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3E46098A-E862-493F-37A8-346F9B6AA907}"/>
              </a:ext>
            </a:extLst>
          </p:cNvPr>
          <p:cNvSpPr/>
          <p:nvPr/>
        </p:nvSpPr>
        <p:spPr>
          <a:xfrm>
            <a:off x="2777780" y="4884685"/>
            <a:ext cx="642753" cy="63981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989A06-CE12-1E9E-93B2-0F535DB317CD}"/>
              </a:ext>
            </a:extLst>
          </p:cNvPr>
          <p:cNvCxnSpPr>
            <a:cxnSpLocks/>
          </p:cNvCxnSpPr>
          <p:nvPr/>
        </p:nvCxnSpPr>
        <p:spPr>
          <a:xfrm>
            <a:off x="1880059" y="3344931"/>
            <a:ext cx="911824" cy="197954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E69EEB5-4A49-60B7-E48A-A4431F299131}"/>
              </a:ext>
            </a:extLst>
          </p:cNvPr>
          <p:cNvCxnSpPr>
            <a:cxnSpLocks/>
            <a:endCxn id="4" idx="7"/>
          </p:cNvCxnSpPr>
          <p:nvPr/>
        </p:nvCxnSpPr>
        <p:spPr>
          <a:xfrm>
            <a:off x="2111121" y="3258926"/>
            <a:ext cx="1215283" cy="17194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矢印: 右 12">
            <a:extLst>
              <a:ext uri="{FF2B5EF4-FFF2-40B4-BE49-F238E27FC236}">
                <a16:creationId xmlns:a16="http://schemas.microsoft.com/office/drawing/2014/main" id="{656E96D4-6C4A-21EC-1618-EC0C5557AD7D}"/>
              </a:ext>
            </a:extLst>
          </p:cNvPr>
          <p:cNvSpPr/>
          <p:nvPr/>
        </p:nvSpPr>
        <p:spPr>
          <a:xfrm>
            <a:off x="5403833" y="2660097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8877500-BB28-3726-F179-7CE81657D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496" y="4220225"/>
            <a:ext cx="2199904" cy="172036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77AF972-8447-1FBB-6CE8-3E1FC25A9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584" y="1165849"/>
            <a:ext cx="4080295" cy="2805504"/>
          </a:xfrm>
          <a:prstGeom prst="rect">
            <a:avLst/>
          </a:prstGeom>
        </p:spPr>
      </p:pic>
      <p:sp>
        <p:nvSpPr>
          <p:cNvPr id="23" name="楕円 22">
            <a:extLst>
              <a:ext uri="{FF2B5EF4-FFF2-40B4-BE49-F238E27FC236}">
                <a16:creationId xmlns:a16="http://schemas.microsoft.com/office/drawing/2014/main" id="{4FC1B6A9-C9F9-1F50-DD1A-36439E28AD41}"/>
              </a:ext>
            </a:extLst>
          </p:cNvPr>
          <p:cNvSpPr/>
          <p:nvPr/>
        </p:nvSpPr>
        <p:spPr>
          <a:xfrm>
            <a:off x="6629841" y="3135703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68EE9A68-DB47-80FC-200C-2A04CE709487}"/>
              </a:ext>
            </a:extLst>
          </p:cNvPr>
          <p:cNvSpPr/>
          <p:nvPr/>
        </p:nvSpPr>
        <p:spPr>
          <a:xfrm>
            <a:off x="7527562" y="4816952"/>
            <a:ext cx="642753" cy="63981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1BD9EC59-C848-8C94-54C8-0DE2E7232FD3}"/>
              </a:ext>
            </a:extLst>
          </p:cNvPr>
          <p:cNvCxnSpPr>
            <a:cxnSpLocks/>
          </p:cNvCxnSpPr>
          <p:nvPr/>
        </p:nvCxnSpPr>
        <p:spPr>
          <a:xfrm>
            <a:off x="6629841" y="3277198"/>
            <a:ext cx="911824" cy="197954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BE28B93-7420-D5C1-C935-FF195AFCD461}"/>
              </a:ext>
            </a:extLst>
          </p:cNvPr>
          <p:cNvCxnSpPr>
            <a:cxnSpLocks/>
            <a:endCxn id="24" idx="7"/>
          </p:cNvCxnSpPr>
          <p:nvPr/>
        </p:nvCxnSpPr>
        <p:spPr>
          <a:xfrm>
            <a:off x="6860903" y="3191193"/>
            <a:ext cx="1215283" cy="17194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0CA0B88-F194-6D1C-0D1E-665BD4AE11E8}"/>
              </a:ext>
            </a:extLst>
          </p:cNvPr>
          <p:cNvSpPr txBox="1"/>
          <p:nvPr/>
        </p:nvSpPr>
        <p:spPr>
          <a:xfrm>
            <a:off x="1572917" y="1503700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「自己交差除去有効化」</a:t>
            </a:r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OFF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58E428F-AE74-EEBE-6FA8-A656345F550C}"/>
              </a:ext>
            </a:extLst>
          </p:cNvPr>
          <p:cNvSpPr txBox="1"/>
          <p:nvPr/>
        </p:nvSpPr>
        <p:spPr>
          <a:xfrm>
            <a:off x="6377735" y="1503699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「自己交差除去有効化」</a:t>
            </a:r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ON</a:t>
            </a:r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D4710A6D-67AA-DDD0-5555-D2DF3211E065}"/>
              </a:ext>
            </a:extLst>
          </p:cNvPr>
          <p:cNvSpPr/>
          <p:nvPr/>
        </p:nvSpPr>
        <p:spPr>
          <a:xfrm>
            <a:off x="4945833" y="4701171"/>
            <a:ext cx="1896660" cy="435688"/>
          </a:xfrm>
          <a:prstGeom prst="wedgeRectCallout">
            <a:avLst>
              <a:gd name="adj1" fmla="val 96677"/>
              <a:gd name="adj2" fmla="val 562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同じ線の途中で交差した箇所を除去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2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069D1E1-A6AA-8A2D-FBFC-7DBD9C09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56" y="1131777"/>
            <a:ext cx="4016821" cy="26253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E5481D9-A1D7-F3BA-3D9F-8B13C7DEB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39" y="4057688"/>
            <a:ext cx="2314994" cy="21202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AE301E-445C-7332-6BEC-4E1B9937E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427" y="4057688"/>
            <a:ext cx="2230038" cy="21202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E56553-7DEA-43AC-58E3-41B79E8BA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069" y="1133359"/>
            <a:ext cx="3934396" cy="2600004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DD46E8D9-A2DC-BF00-F661-3B74E8B87E44}"/>
              </a:ext>
            </a:extLst>
          </p:cNvPr>
          <p:cNvSpPr/>
          <p:nvPr/>
        </p:nvSpPr>
        <p:spPr>
          <a:xfrm>
            <a:off x="1856610" y="3034101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5344785F-091C-3A58-0834-109CF319A150}"/>
              </a:ext>
            </a:extLst>
          </p:cNvPr>
          <p:cNvSpPr/>
          <p:nvPr/>
        </p:nvSpPr>
        <p:spPr>
          <a:xfrm>
            <a:off x="2754331" y="4715350"/>
            <a:ext cx="642753" cy="63981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7121591-FEDC-E518-9360-17B251A8ADD1}"/>
              </a:ext>
            </a:extLst>
          </p:cNvPr>
          <p:cNvCxnSpPr>
            <a:cxnSpLocks/>
          </p:cNvCxnSpPr>
          <p:nvPr/>
        </p:nvCxnSpPr>
        <p:spPr>
          <a:xfrm>
            <a:off x="1856610" y="3175596"/>
            <a:ext cx="911824" cy="197954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BF396E5-C30F-3335-56A6-91110CE01B09}"/>
              </a:ext>
            </a:extLst>
          </p:cNvPr>
          <p:cNvCxnSpPr>
            <a:cxnSpLocks/>
            <a:endCxn id="11" idx="7"/>
          </p:cNvCxnSpPr>
          <p:nvPr/>
        </p:nvCxnSpPr>
        <p:spPr>
          <a:xfrm>
            <a:off x="2087672" y="3089591"/>
            <a:ext cx="1215283" cy="17194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楕円 17">
            <a:extLst>
              <a:ext uri="{FF2B5EF4-FFF2-40B4-BE49-F238E27FC236}">
                <a16:creationId xmlns:a16="http://schemas.microsoft.com/office/drawing/2014/main" id="{1AADE12A-BB73-E357-BF46-41CA37DD1565}"/>
              </a:ext>
            </a:extLst>
          </p:cNvPr>
          <p:cNvSpPr/>
          <p:nvPr/>
        </p:nvSpPr>
        <p:spPr>
          <a:xfrm>
            <a:off x="6559365" y="2966368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ADF5FCF-DFC2-099B-E344-D7254E9FFDB2}"/>
              </a:ext>
            </a:extLst>
          </p:cNvPr>
          <p:cNvSpPr/>
          <p:nvPr/>
        </p:nvSpPr>
        <p:spPr>
          <a:xfrm>
            <a:off x="7457086" y="4647617"/>
            <a:ext cx="642753" cy="63981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7001FCE-E262-9951-1643-CFF4A389A376}"/>
              </a:ext>
            </a:extLst>
          </p:cNvPr>
          <p:cNvCxnSpPr>
            <a:cxnSpLocks/>
          </p:cNvCxnSpPr>
          <p:nvPr/>
        </p:nvCxnSpPr>
        <p:spPr>
          <a:xfrm>
            <a:off x="6559365" y="3107863"/>
            <a:ext cx="911824" cy="197954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B790E3B-79B3-2A0F-30E9-A5BD99EE0FBB}"/>
              </a:ext>
            </a:extLst>
          </p:cNvPr>
          <p:cNvCxnSpPr>
            <a:cxnSpLocks/>
            <a:endCxn id="19" idx="7"/>
          </p:cNvCxnSpPr>
          <p:nvPr/>
        </p:nvCxnSpPr>
        <p:spPr>
          <a:xfrm>
            <a:off x="6790427" y="3021858"/>
            <a:ext cx="1215283" cy="17194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42E08393-698E-F544-0246-FFAAD2426DC5}"/>
              </a:ext>
            </a:extLst>
          </p:cNvPr>
          <p:cNvSpPr/>
          <p:nvPr/>
        </p:nvSpPr>
        <p:spPr>
          <a:xfrm>
            <a:off x="5351310" y="2575429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09EADCC-7B62-82F8-66FB-DE7B94CD1095}"/>
              </a:ext>
            </a:extLst>
          </p:cNvPr>
          <p:cNvSpPr txBox="1"/>
          <p:nvPr/>
        </p:nvSpPr>
        <p:spPr>
          <a:xfrm>
            <a:off x="1655028" y="1381925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「自己交差除去有効化」</a:t>
            </a:r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OFF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7E86067-6CED-7648-A07D-57FFC9A31706}"/>
              </a:ext>
            </a:extLst>
          </p:cNvPr>
          <p:cNvSpPr txBox="1"/>
          <p:nvPr/>
        </p:nvSpPr>
        <p:spPr>
          <a:xfrm>
            <a:off x="6262508" y="1390815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「自己交差除去有効化」</a:t>
            </a:r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ON</a:t>
            </a:r>
          </a:p>
        </p:txBody>
      </p:sp>
      <p:sp>
        <p:nvSpPr>
          <p:cNvPr id="31" name="吹き出し: 四角形 30">
            <a:extLst>
              <a:ext uri="{FF2B5EF4-FFF2-40B4-BE49-F238E27FC236}">
                <a16:creationId xmlns:a16="http://schemas.microsoft.com/office/drawing/2014/main" id="{5C1E53B3-BCB5-9398-DBF3-904C24938958}"/>
              </a:ext>
            </a:extLst>
          </p:cNvPr>
          <p:cNvSpPr/>
          <p:nvPr/>
        </p:nvSpPr>
        <p:spPr>
          <a:xfrm>
            <a:off x="5195755" y="4610285"/>
            <a:ext cx="1457739" cy="507523"/>
          </a:xfrm>
          <a:prstGeom prst="wedgeRectCallout">
            <a:avLst>
              <a:gd name="adj1" fmla="val 118562"/>
              <a:gd name="adj2" fmla="val 305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次の線と交差した箇所を除去</a:t>
            </a:r>
          </a:p>
        </p:txBody>
      </p:sp>
    </p:spTree>
    <p:extLst>
      <p:ext uri="{BB962C8B-B14F-4D97-AF65-F5344CB8AC3E}">
        <p14:creationId xmlns:p14="http://schemas.microsoft.com/office/powerpoint/2010/main" val="207337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F8403B-6010-87E0-E04F-E3DA5AC0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86" y="2040025"/>
            <a:ext cx="3937617" cy="25289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C5FDBAF-988E-4D6C-ECBE-8FB4024B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73" y="403079"/>
            <a:ext cx="3776205" cy="2528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33ECB6-533F-09AF-FC8F-1234784E1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73" y="3304475"/>
            <a:ext cx="3776205" cy="2528900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3E56E894-234A-7B79-1262-3F2326500313}"/>
              </a:ext>
            </a:extLst>
          </p:cNvPr>
          <p:cNvSpPr/>
          <p:nvPr/>
        </p:nvSpPr>
        <p:spPr>
          <a:xfrm rot="2064843">
            <a:off x="5776248" y="3717931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E9271C-4FC3-BCEC-180E-D0CB1B7EF28B}"/>
              </a:ext>
            </a:extLst>
          </p:cNvPr>
          <p:cNvSpPr txBox="1"/>
          <p:nvPr/>
        </p:nvSpPr>
        <p:spPr>
          <a:xfrm>
            <a:off x="6732105" y="638112"/>
            <a:ext cx="1740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X=100, Y=50</a:t>
            </a:r>
          </a:p>
          <a:p>
            <a:pPr algn="ctr"/>
            <a:r>
              <a:rPr kumimoji="1"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オフセット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08DCB6-A8EE-F8BA-9397-F1F37F15EC2D}"/>
              </a:ext>
            </a:extLst>
          </p:cNvPr>
          <p:cNvSpPr txBox="1"/>
          <p:nvPr/>
        </p:nvSpPr>
        <p:spPr>
          <a:xfrm>
            <a:off x="6672470" y="3562125"/>
            <a:ext cx="1361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180</a:t>
            </a:r>
            <a:r>
              <a:rPr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度回転</a:t>
            </a:r>
            <a:endParaRPr kumimoji="1" lang="ja-JP" altLang="en-US" sz="14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284D6079-F42C-AA59-4095-2F051342FEBA}"/>
              </a:ext>
            </a:extLst>
          </p:cNvPr>
          <p:cNvSpPr/>
          <p:nvPr/>
        </p:nvSpPr>
        <p:spPr>
          <a:xfrm rot="19535157" flipV="1">
            <a:off x="5776249" y="1932270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E98187-14FE-CDD6-0BFE-CA4605A6C4EF}"/>
              </a:ext>
            </a:extLst>
          </p:cNvPr>
          <p:cNvSpPr txBox="1"/>
          <p:nvPr/>
        </p:nvSpPr>
        <p:spPr>
          <a:xfrm>
            <a:off x="1751324" y="2314035"/>
            <a:ext cx="1361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元の図面</a:t>
            </a:r>
          </a:p>
        </p:txBody>
      </p:sp>
    </p:spTree>
    <p:extLst>
      <p:ext uri="{BB962C8B-B14F-4D97-AF65-F5344CB8AC3E}">
        <p14:creationId xmlns:p14="http://schemas.microsoft.com/office/powerpoint/2010/main" val="3620956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2F85BB2-88AF-2B59-F164-E874C4E6D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29" y="1666942"/>
            <a:ext cx="4311471" cy="2964324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579DA34F-8C52-6F82-104F-B8585D7FB92B}"/>
              </a:ext>
            </a:extLst>
          </p:cNvPr>
          <p:cNvSpPr/>
          <p:nvPr/>
        </p:nvSpPr>
        <p:spPr>
          <a:xfrm>
            <a:off x="5515344" y="2748722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7DAFDA6-8F03-8FEC-D97F-91659EDE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984" y="1666942"/>
            <a:ext cx="4467574" cy="2964324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6338742C-D28D-DC9D-FD6F-7FE72B808A1E}"/>
              </a:ext>
            </a:extLst>
          </p:cNvPr>
          <p:cNvSpPr/>
          <p:nvPr/>
        </p:nvSpPr>
        <p:spPr>
          <a:xfrm>
            <a:off x="1229669" y="3804570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5484E0C0-DB84-9483-1A7F-FF654ABF39F4}"/>
              </a:ext>
            </a:extLst>
          </p:cNvPr>
          <p:cNvSpPr/>
          <p:nvPr/>
        </p:nvSpPr>
        <p:spPr>
          <a:xfrm>
            <a:off x="4773709" y="3292061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72B615D-039B-2E9F-577F-DAB036F1F9BC}"/>
              </a:ext>
            </a:extLst>
          </p:cNvPr>
          <p:cNvSpPr/>
          <p:nvPr/>
        </p:nvSpPr>
        <p:spPr>
          <a:xfrm>
            <a:off x="10128652" y="1835795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35659F04-E9A9-E12A-CD3D-207D10E95FBE}"/>
              </a:ext>
            </a:extLst>
          </p:cNvPr>
          <p:cNvSpPr/>
          <p:nvPr/>
        </p:nvSpPr>
        <p:spPr>
          <a:xfrm>
            <a:off x="1077269" y="2679391"/>
            <a:ext cx="1350327" cy="460270"/>
          </a:xfrm>
          <a:prstGeom prst="wedgeRectCallout">
            <a:avLst>
              <a:gd name="adj1" fmla="val -32732"/>
              <a:gd name="adj2" fmla="val 2000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切り出し始点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EC05A38-D76F-73CA-1C46-CB4AF9F382B8}"/>
              </a:ext>
            </a:extLst>
          </p:cNvPr>
          <p:cNvSpPr/>
          <p:nvPr/>
        </p:nvSpPr>
        <p:spPr>
          <a:xfrm>
            <a:off x="3776797" y="4043109"/>
            <a:ext cx="1350327" cy="460270"/>
          </a:xfrm>
          <a:prstGeom prst="wedgeRectCallout">
            <a:avLst>
              <a:gd name="adj1" fmla="val 29342"/>
              <a:gd name="adj2" fmla="val -173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切り出し終点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20FE688F-58EC-7BA5-7E4B-D67E52E51E24}"/>
              </a:ext>
            </a:extLst>
          </p:cNvPr>
          <p:cNvSpPr/>
          <p:nvPr/>
        </p:nvSpPr>
        <p:spPr>
          <a:xfrm>
            <a:off x="8859099" y="3292061"/>
            <a:ext cx="1655344" cy="460270"/>
          </a:xfrm>
          <a:prstGeom prst="wedgeRectCallout">
            <a:avLst>
              <a:gd name="adj1" fmla="val 34737"/>
              <a:gd name="adj2" fmla="val -3315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切り出し始点・終点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994EFF4D-54C3-BE08-FA8A-F07BF4EC755E}"/>
              </a:ext>
            </a:extLst>
          </p:cNvPr>
          <p:cNvSpPr/>
          <p:nvPr/>
        </p:nvSpPr>
        <p:spPr>
          <a:xfrm>
            <a:off x="2243220" y="3812974"/>
            <a:ext cx="1350327" cy="460270"/>
          </a:xfrm>
          <a:prstGeom prst="wedgeRectCallout">
            <a:avLst>
              <a:gd name="adj1" fmla="val -6398"/>
              <a:gd name="adj2" fmla="val -19356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ワークと干渉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7DD0D2-CEB1-09CC-896A-E32E757BBF13}"/>
              </a:ext>
            </a:extLst>
          </p:cNvPr>
          <p:cNvSpPr txBox="1"/>
          <p:nvPr/>
        </p:nvSpPr>
        <p:spPr>
          <a:xfrm>
            <a:off x="917208" y="1697295"/>
            <a:ext cx="3044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✖️切り出し始点・終点座標が不適切な場合</a:t>
            </a:r>
            <a:endParaRPr lang="en-US" altLang="ja-JP" sz="12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351502-FC3C-DBF1-A1AB-1E796F54B085}"/>
              </a:ext>
            </a:extLst>
          </p:cNvPr>
          <p:cNvSpPr txBox="1"/>
          <p:nvPr/>
        </p:nvSpPr>
        <p:spPr>
          <a:xfrm>
            <a:off x="6237355" y="1697295"/>
            <a:ext cx="2890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⭕️切り出し始点・終点座標が適切な場合</a:t>
            </a:r>
            <a:endParaRPr lang="en-US" altLang="ja-JP" sz="12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0272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5E2733B-EB6E-8176-9B8F-13CC746E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40" y="2965072"/>
            <a:ext cx="4719245" cy="146498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A30F5B9-2148-50F1-A701-842915B8A198}"/>
              </a:ext>
            </a:extLst>
          </p:cNvPr>
          <p:cNvSpPr/>
          <p:nvPr/>
        </p:nvSpPr>
        <p:spPr>
          <a:xfrm>
            <a:off x="1647825" y="3638549"/>
            <a:ext cx="3908425" cy="19050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890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961533A4-D585-10D9-1DB6-9B346BF332CE}"/>
              </a:ext>
            </a:extLst>
          </p:cNvPr>
          <p:cNvSpPr/>
          <p:nvPr/>
        </p:nvSpPr>
        <p:spPr>
          <a:xfrm>
            <a:off x="1570382" y="907774"/>
            <a:ext cx="7918175" cy="5373756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EFC9B36-DD99-FE52-6DAC-723762085B5C}"/>
              </a:ext>
            </a:extLst>
          </p:cNvPr>
          <p:cNvSpPr/>
          <p:nvPr/>
        </p:nvSpPr>
        <p:spPr>
          <a:xfrm>
            <a:off x="3234892" y="2040997"/>
            <a:ext cx="285169" cy="27482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E235AA-E278-9239-62DD-4F7609E9B8F6}"/>
              </a:ext>
            </a:extLst>
          </p:cNvPr>
          <p:cNvSpPr/>
          <p:nvPr/>
        </p:nvSpPr>
        <p:spPr>
          <a:xfrm>
            <a:off x="7397446" y="2040997"/>
            <a:ext cx="285169" cy="27482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0D42774-1231-4031-0E44-7B6850FB0A0E}"/>
              </a:ext>
            </a:extLst>
          </p:cNvPr>
          <p:cNvSpPr/>
          <p:nvPr/>
        </p:nvSpPr>
        <p:spPr>
          <a:xfrm>
            <a:off x="4046705" y="3088845"/>
            <a:ext cx="2801099" cy="1700360"/>
          </a:xfrm>
          <a:prstGeom prst="rect">
            <a:avLst/>
          </a:prstGeom>
          <a:solidFill>
            <a:srgbClr val="66CCF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C5BD6E5-E637-D15D-F55A-A161242E680B}"/>
              </a:ext>
            </a:extLst>
          </p:cNvPr>
          <p:cNvCxnSpPr>
            <a:cxnSpLocks/>
          </p:cNvCxnSpPr>
          <p:nvPr/>
        </p:nvCxnSpPr>
        <p:spPr>
          <a:xfrm>
            <a:off x="3520061" y="3904417"/>
            <a:ext cx="3877385" cy="187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0C5C611-8DC7-6026-DCC4-D5E2F527B1B6}"/>
              </a:ext>
            </a:extLst>
          </p:cNvPr>
          <p:cNvCxnSpPr>
            <a:cxnSpLocks/>
          </p:cNvCxnSpPr>
          <p:nvPr/>
        </p:nvCxnSpPr>
        <p:spPr>
          <a:xfrm flipV="1">
            <a:off x="4046705" y="1581046"/>
            <a:ext cx="0" cy="37198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DAFC469-1099-850E-6EF3-F599635CE045}"/>
              </a:ext>
            </a:extLst>
          </p:cNvPr>
          <p:cNvCxnSpPr>
            <a:cxnSpLocks/>
          </p:cNvCxnSpPr>
          <p:nvPr/>
        </p:nvCxnSpPr>
        <p:spPr>
          <a:xfrm flipV="1">
            <a:off x="3520061" y="1581046"/>
            <a:ext cx="0" cy="40842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DDA667D-84AD-8F5B-8E68-62A384B39DEA}"/>
              </a:ext>
            </a:extLst>
          </p:cNvPr>
          <p:cNvCxnSpPr>
            <a:cxnSpLocks/>
          </p:cNvCxnSpPr>
          <p:nvPr/>
        </p:nvCxnSpPr>
        <p:spPr>
          <a:xfrm flipV="1">
            <a:off x="6847804" y="1581046"/>
            <a:ext cx="0" cy="37198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DDFCA1D-EA75-DEF4-F99E-FAFDCAE3ECBE}"/>
              </a:ext>
            </a:extLst>
          </p:cNvPr>
          <p:cNvCxnSpPr>
            <a:cxnSpLocks/>
          </p:cNvCxnSpPr>
          <p:nvPr/>
        </p:nvCxnSpPr>
        <p:spPr>
          <a:xfrm flipV="1">
            <a:off x="7397446" y="1581046"/>
            <a:ext cx="0" cy="40842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01F0943-6450-5022-6237-1E4897F377F6}"/>
              </a:ext>
            </a:extLst>
          </p:cNvPr>
          <p:cNvSpPr txBox="1"/>
          <p:nvPr/>
        </p:nvSpPr>
        <p:spPr>
          <a:xfrm>
            <a:off x="3745148" y="1146729"/>
            <a:ext cx="998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ワーク面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9B5403D-A858-19BA-BC5A-3BF29D4E21F7}"/>
              </a:ext>
            </a:extLst>
          </p:cNvPr>
          <p:cNvSpPr txBox="1"/>
          <p:nvPr/>
        </p:nvSpPr>
        <p:spPr>
          <a:xfrm>
            <a:off x="6129044" y="114771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ワーク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面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48A3AB8-F11D-368D-756D-8BCAE30FEABB}"/>
              </a:ext>
            </a:extLst>
          </p:cNvPr>
          <p:cNvCxnSpPr>
            <a:cxnSpLocks/>
          </p:cNvCxnSpPr>
          <p:nvPr/>
        </p:nvCxnSpPr>
        <p:spPr>
          <a:xfrm flipH="1">
            <a:off x="7397446" y="1548617"/>
            <a:ext cx="549642" cy="345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812F09-1C9F-D1E9-5C40-D885F917EC75}"/>
              </a:ext>
            </a:extLst>
          </p:cNvPr>
          <p:cNvSpPr txBox="1"/>
          <p:nvPr/>
        </p:nvSpPr>
        <p:spPr>
          <a:xfrm>
            <a:off x="7672268" y="1155698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駆動面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9237E69-0D54-8281-4E87-FBCB774F0D05}"/>
              </a:ext>
            </a:extLst>
          </p:cNvPr>
          <p:cNvCxnSpPr>
            <a:cxnSpLocks/>
          </p:cNvCxnSpPr>
          <p:nvPr/>
        </p:nvCxnSpPr>
        <p:spPr>
          <a:xfrm>
            <a:off x="3030455" y="1522476"/>
            <a:ext cx="466609" cy="371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E359260-31FB-EB11-237D-22CC2ED41C74}"/>
              </a:ext>
            </a:extLst>
          </p:cNvPr>
          <p:cNvSpPr txBox="1"/>
          <p:nvPr/>
        </p:nvSpPr>
        <p:spPr>
          <a:xfrm>
            <a:off x="2300831" y="1146728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駆動面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EF20350-BA34-ADCA-9543-5B2270CC67EE}"/>
              </a:ext>
            </a:extLst>
          </p:cNvPr>
          <p:cNvSpPr txBox="1"/>
          <p:nvPr/>
        </p:nvSpPr>
        <p:spPr>
          <a:xfrm>
            <a:off x="5097994" y="25431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熱線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35A18C6-3801-2E6D-0084-D0B8B5EC15E0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162200" y="2820180"/>
            <a:ext cx="182016" cy="1119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42B82F9-1F8B-F475-FD47-547372E03DE5}"/>
              </a:ext>
            </a:extLst>
          </p:cNvPr>
          <p:cNvSpPr txBox="1"/>
          <p:nvPr/>
        </p:nvSpPr>
        <p:spPr>
          <a:xfrm>
            <a:off x="4856133" y="482969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NC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前面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05EE6FC-DA41-282A-749A-0351139DEC30}"/>
              </a:ext>
            </a:extLst>
          </p:cNvPr>
          <p:cNvSpPr/>
          <p:nvPr/>
        </p:nvSpPr>
        <p:spPr>
          <a:xfrm>
            <a:off x="3101241" y="4277178"/>
            <a:ext cx="595628" cy="5185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BE0CDE6-9355-4DB4-ADCC-8B0EB3885143}"/>
              </a:ext>
            </a:extLst>
          </p:cNvPr>
          <p:cNvSpPr/>
          <p:nvPr/>
        </p:nvSpPr>
        <p:spPr>
          <a:xfrm>
            <a:off x="7228360" y="4280903"/>
            <a:ext cx="595628" cy="5185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1D8C2A17-EAD3-73C3-99E3-25D82CC77395}"/>
              </a:ext>
            </a:extLst>
          </p:cNvPr>
          <p:cNvCxnSpPr>
            <a:cxnSpLocks/>
          </p:cNvCxnSpPr>
          <p:nvPr/>
        </p:nvCxnSpPr>
        <p:spPr>
          <a:xfrm>
            <a:off x="3520061" y="5055704"/>
            <a:ext cx="52664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74F8BAE1-70EC-ED69-A729-2DD2CB87E102}"/>
              </a:ext>
            </a:extLst>
          </p:cNvPr>
          <p:cNvCxnSpPr>
            <a:cxnSpLocks/>
          </p:cNvCxnSpPr>
          <p:nvPr/>
        </p:nvCxnSpPr>
        <p:spPr>
          <a:xfrm>
            <a:off x="6847803" y="5055704"/>
            <a:ext cx="52664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811EC9F-FDE6-B5C0-DD19-6E1DC94BB343}"/>
              </a:ext>
            </a:extLst>
          </p:cNvPr>
          <p:cNvCxnSpPr>
            <a:cxnSpLocks/>
          </p:cNvCxnSpPr>
          <p:nvPr/>
        </p:nvCxnSpPr>
        <p:spPr>
          <a:xfrm>
            <a:off x="3520061" y="5466521"/>
            <a:ext cx="385438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吹き出し: 四角形 41">
            <a:extLst>
              <a:ext uri="{FF2B5EF4-FFF2-40B4-BE49-F238E27FC236}">
                <a16:creationId xmlns:a16="http://schemas.microsoft.com/office/drawing/2014/main" id="{6DF2A449-CDA1-CB4B-2C32-DBC9C0A0BF2F}"/>
              </a:ext>
            </a:extLst>
          </p:cNvPr>
          <p:cNvSpPr/>
          <p:nvPr/>
        </p:nvSpPr>
        <p:spPr>
          <a:xfrm>
            <a:off x="1881581" y="4825569"/>
            <a:ext cx="1350327" cy="460270"/>
          </a:xfrm>
          <a:prstGeom prst="wedgeRectCallout">
            <a:avLst>
              <a:gd name="adj1" fmla="val 70152"/>
              <a:gd name="adj2" fmla="val 79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面距離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3" name="吹き出し: 四角形 42">
            <a:extLst>
              <a:ext uri="{FF2B5EF4-FFF2-40B4-BE49-F238E27FC236}">
                <a16:creationId xmlns:a16="http://schemas.microsoft.com/office/drawing/2014/main" id="{DB76569F-F1DA-79DE-2044-C971D0BA5E55}"/>
              </a:ext>
            </a:extLst>
          </p:cNvPr>
          <p:cNvSpPr/>
          <p:nvPr/>
        </p:nvSpPr>
        <p:spPr>
          <a:xfrm>
            <a:off x="7722489" y="4902855"/>
            <a:ext cx="1350327" cy="460270"/>
          </a:xfrm>
          <a:prstGeom prst="wedgeRectCallout">
            <a:avLst>
              <a:gd name="adj1" fmla="val -72152"/>
              <a:gd name="adj2" fmla="val -2369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面距離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4" name="吹き出し: 四角形 43">
            <a:extLst>
              <a:ext uri="{FF2B5EF4-FFF2-40B4-BE49-F238E27FC236}">
                <a16:creationId xmlns:a16="http://schemas.microsoft.com/office/drawing/2014/main" id="{CC87158B-687A-29CC-6639-9CF955790629}"/>
              </a:ext>
            </a:extLst>
          </p:cNvPr>
          <p:cNvSpPr/>
          <p:nvPr/>
        </p:nvSpPr>
        <p:spPr>
          <a:xfrm>
            <a:off x="4690885" y="5608955"/>
            <a:ext cx="1350327" cy="460270"/>
          </a:xfrm>
          <a:prstGeom prst="wedgeRectCallout">
            <a:avLst>
              <a:gd name="adj1" fmla="val -21610"/>
              <a:gd name="adj2" fmla="val -798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駆動面距離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664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B7EAA10-4A6D-22F2-06DE-8345D6EF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33" y="1362491"/>
            <a:ext cx="6830632" cy="39503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1B603D-34B9-C46B-C44D-9C035A4E5A7C}"/>
              </a:ext>
            </a:extLst>
          </p:cNvPr>
          <p:cNvSpPr/>
          <p:nvPr/>
        </p:nvSpPr>
        <p:spPr>
          <a:xfrm>
            <a:off x="5453270" y="1921565"/>
            <a:ext cx="3273287" cy="2517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CE627333-E750-94FE-97F4-8E3762F2C187}"/>
              </a:ext>
            </a:extLst>
          </p:cNvPr>
          <p:cNvSpPr/>
          <p:nvPr/>
        </p:nvSpPr>
        <p:spPr>
          <a:xfrm>
            <a:off x="5869388" y="2404386"/>
            <a:ext cx="2441050" cy="318937"/>
          </a:xfrm>
          <a:prstGeom prst="wedgeRectCallout">
            <a:avLst>
              <a:gd name="adj1" fmla="val -26073"/>
              <a:gd name="adj2" fmla="val -1089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対応する線同士を同時に加工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FCA29D2-C50E-6473-3704-ABCC97887BD6}"/>
              </a:ext>
            </a:extLst>
          </p:cNvPr>
          <p:cNvSpPr/>
          <p:nvPr/>
        </p:nvSpPr>
        <p:spPr>
          <a:xfrm>
            <a:off x="5453270" y="3267765"/>
            <a:ext cx="3273287" cy="2517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2E837E8-14DA-9348-B2B7-C2DDDE268AF4}"/>
              </a:ext>
            </a:extLst>
          </p:cNvPr>
          <p:cNvSpPr/>
          <p:nvPr/>
        </p:nvSpPr>
        <p:spPr>
          <a:xfrm>
            <a:off x="5869387" y="3712486"/>
            <a:ext cx="2673479" cy="318937"/>
          </a:xfrm>
          <a:prstGeom prst="wedgeRectCallout">
            <a:avLst>
              <a:gd name="adj1" fmla="val -26073"/>
              <a:gd name="adj2" fmla="val -1089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線の分割／結合／削除をサポート</a:t>
            </a:r>
          </a:p>
        </p:txBody>
      </p:sp>
    </p:spTree>
    <p:extLst>
      <p:ext uri="{BB962C8B-B14F-4D97-AF65-F5344CB8AC3E}">
        <p14:creationId xmlns:p14="http://schemas.microsoft.com/office/powerpoint/2010/main" val="2045715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7600-8E83-8D96-FBE0-2B521982C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D74E018-382F-8096-806C-D0CBDC06C2D7}"/>
              </a:ext>
            </a:extLst>
          </p:cNvPr>
          <p:cNvGrpSpPr/>
          <p:nvPr/>
        </p:nvGrpSpPr>
        <p:grpSpPr>
          <a:xfrm>
            <a:off x="1603240" y="2965072"/>
            <a:ext cx="4719245" cy="1464988"/>
            <a:chOff x="1603240" y="2965072"/>
            <a:chExt cx="4719245" cy="1464988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FDC8CE39-0BE4-05FF-CB53-B08770F22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240" y="2965072"/>
              <a:ext cx="4719245" cy="1464988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043E4DE-E7A0-BEB0-B373-3FD24AA18D59}"/>
                </a:ext>
              </a:extLst>
            </p:cNvPr>
            <p:cNvSpPr/>
            <p:nvPr/>
          </p:nvSpPr>
          <p:spPr>
            <a:xfrm>
              <a:off x="1654451" y="4188514"/>
              <a:ext cx="3736699" cy="190501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1163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19B7E-8747-4D41-2779-9A1190CD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431E9C-7FE1-AE67-D3E9-9F1056814D60}"/>
              </a:ext>
            </a:extLst>
          </p:cNvPr>
          <p:cNvSpPr/>
          <p:nvPr/>
        </p:nvSpPr>
        <p:spPr>
          <a:xfrm>
            <a:off x="214981" y="188322"/>
            <a:ext cx="11811367" cy="642451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EAA80-93CB-DB00-B888-FF69C22AAC6D}"/>
              </a:ext>
            </a:extLst>
          </p:cNvPr>
          <p:cNvSpPr/>
          <p:nvPr/>
        </p:nvSpPr>
        <p:spPr>
          <a:xfrm>
            <a:off x="4536333" y="1909690"/>
            <a:ext cx="201038" cy="19374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663F43-775A-AAD8-E537-0D19249C1E29}"/>
              </a:ext>
            </a:extLst>
          </p:cNvPr>
          <p:cNvSpPr/>
          <p:nvPr/>
        </p:nvSpPr>
        <p:spPr>
          <a:xfrm>
            <a:off x="7470843" y="1909690"/>
            <a:ext cx="201038" cy="19374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5252CBA-0E08-637C-0B01-345B7C59BD1E}"/>
              </a:ext>
            </a:extLst>
          </p:cNvPr>
          <p:cNvSpPr/>
          <p:nvPr/>
        </p:nvSpPr>
        <p:spPr>
          <a:xfrm>
            <a:off x="5108643" y="2648400"/>
            <a:ext cx="1974714" cy="1198717"/>
          </a:xfrm>
          <a:prstGeom prst="rect">
            <a:avLst/>
          </a:prstGeom>
          <a:solidFill>
            <a:srgbClr val="66CCF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016B39B-773C-1785-888D-FFED5FBB2DAC}"/>
              </a:ext>
            </a:extLst>
          </p:cNvPr>
          <p:cNvCxnSpPr>
            <a:cxnSpLocks/>
          </p:cNvCxnSpPr>
          <p:nvPr/>
        </p:nvCxnSpPr>
        <p:spPr>
          <a:xfrm>
            <a:off x="4737371" y="3223361"/>
            <a:ext cx="2733472" cy="1325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8E2D63D-1A91-083B-D769-76DB5EF5DD24}"/>
              </a:ext>
            </a:extLst>
          </p:cNvPr>
          <p:cNvCxnSpPr>
            <a:cxnSpLocks/>
          </p:cNvCxnSpPr>
          <p:nvPr/>
        </p:nvCxnSpPr>
        <p:spPr>
          <a:xfrm flipV="1">
            <a:off x="5108643" y="1585435"/>
            <a:ext cx="0" cy="22616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4065472-6E52-536F-73C0-9B602AD07999}"/>
              </a:ext>
            </a:extLst>
          </p:cNvPr>
          <p:cNvCxnSpPr>
            <a:cxnSpLocks/>
          </p:cNvCxnSpPr>
          <p:nvPr/>
        </p:nvCxnSpPr>
        <p:spPr>
          <a:xfrm flipV="1">
            <a:off x="4737371" y="1585435"/>
            <a:ext cx="0" cy="22616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BF9C737-4B0A-7A6E-5784-7F02555447AF}"/>
              </a:ext>
            </a:extLst>
          </p:cNvPr>
          <p:cNvCxnSpPr>
            <a:cxnSpLocks/>
          </p:cNvCxnSpPr>
          <p:nvPr/>
        </p:nvCxnSpPr>
        <p:spPr>
          <a:xfrm flipV="1">
            <a:off x="7083357" y="1585435"/>
            <a:ext cx="0" cy="22616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4A0EB45-938C-F6D6-8789-5F411B1C8BB0}"/>
              </a:ext>
            </a:extLst>
          </p:cNvPr>
          <p:cNvCxnSpPr>
            <a:cxnSpLocks/>
          </p:cNvCxnSpPr>
          <p:nvPr/>
        </p:nvCxnSpPr>
        <p:spPr>
          <a:xfrm flipV="1">
            <a:off x="7470843" y="1585435"/>
            <a:ext cx="0" cy="22616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DFEB70-8C30-AA65-6E28-5C0C6E2885C9}"/>
              </a:ext>
            </a:extLst>
          </p:cNvPr>
          <p:cNvSpPr txBox="1"/>
          <p:nvPr/>
        </p:nvSpPr>
        <p:spPr>
          <a:xfrm>
            <a:off x="4896052" y="1279251"/>
            <a:ext cx="998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ワーク面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B93CE38-6616-AEB8-AE78-B07A58E8D055}"/>
              </a:ext>
            </a:extLst>
          </p:cNvPr>
          <p:cNvSpPr txBox="1"/>
          <p:nvPr/>
        </p:nvSpPr>
        <p:spPr>
          <a:xfrm>
            <a:off x="6576647" y="1279943"/>
            <a:ext cx="1013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ワーク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面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14857F7-08F1-C4D2-EAFC-9EC3ABC884EB}"/>
              </a:ext>
            </a:extLst>
          </p:cNvPr>
          <p:cNvCxnSpPr>
            <a:cxnSpLocks/>
          </p:cNvCxnSpPr>
          <p:nvPr/>
        </p:nvCxnSpPr>
        <p:spPr>
          <a:xfrm flipH="1">
            <a:off x="7470843" y="1562573"/>
            <a:ext cx="387486" cy="243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B9381B8-F923-6ECE-EE89-44C737AB0CDA}"/>
              </a:ext>
            </a:extLst>
          </p:cNvPr>
          <p:cNvSpPr txBox="1"/>
          <p:nvPr/>
        </p:nvSpPr>
        <p:spPr>
          <a:xfrm>
            <a:off x="7664586" y="1285574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駆動面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9E8185C-54D0-2AB2-9ECC-EDE6B68C58A3}"/>
              </a:ext>
            </a:extLst>
          </p:cNvPr>
          <p:cNvCxnSpPr>
            <a:cxnSpLocks/>
          </p:cNvCxnSpPr>
          <p:nvPr/>
        </p:nvCxnSpPr>
        <p:spPr>
          <a:xfrm>
            <a:off x="4392209" y="1544144"/>
            <a:ext cx="328949" cy="262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4B3B4B4-3043-8E5B-B7AC-94D92DB7FAF0}"/>
              </a:ext>
            </a:extLst>
          </p:cNvPr>
          <p:cNvSpPr txBox="1"/>
          <p:nvPr/>
        </p:nvSpPr>
        <p:spPr>
          <a:xfrm>
            <a:off x="3877840" y="1279250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駆動面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451664-410C-76BC-DEB3-8C81BF222428}"/>
              </a:ext>
            </a:extLst>
          </p:cNvPr>
          <p:cNvSpPr txBox="1"/>
          <p:nvPr/>
        </p:nvSpPr>
        <p:spPr>
          <a:xfrm>
            <a:off x="5849779" y="22637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熱線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F8DDFCE4-59A0-7001-CF87-987B7FCA00B8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895043" y="2540718"/>
            <a:ext cx="200958" cy="707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7D8D843-202B-F7C3-9DAF-4BB384DB01ED}"/>
              </a:ext>
            </a:extLst>
          </p:cNvPr>
          <p:cNvSpPr/>
          <p:nvPr/>
        </p:nvSpPr>
        <p:spPr>
          <a:xfrm>
            <a:off x="3396370" y="4813222"/>
            <a:ext cx="2093273" cy="1198717"/>
          </a:xfrm>
          <a:prstGeom prst="rect">
            <a:avLst/>
          </a:prstGeom>
          <a:solidFill>
            <a:srgbClr val="66CCF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0CF51C2A-F1B3-7DE4-2CE8-96FE28E91153}"/>
              </a:ext>
            </a:extLst>
          </p:cNvPr>
          <p:cNvSpPr/>
          <p:nvPr/>
        </p:nvSpPr>
        <p:spPr>
          <a:xfrm>
            <a:off x="3771091" y="5226416"/>
            <a:ext cx="1439693" cy="295479"/>
          </a:xfrm>
          <a:custGeom>
            <a:avLst/>
            <a:gdLst>
              <a:gd name="connsiteX0" fmla="*/ 0 w 1439693"/>
              <a:gd name="connsiteY0" fmla="*/ 269539 h 295479"/>
              <a:gd name="connsiteX1" fmla="*/ 726331 w 1439693"/>
              <a:gd name="connsiteY1" fmla="*/ 3649 h 295479"/>
              <a:gd name="connsiteX2" fmla="*/ 1290536 w 1439693"/>
              <a:gd name="connsiteY2" fmla="*/ 126866 h 295479"/>
              <a:gd name="connsiteX3" fmla="*/ 1439693 w 1439693"/>
              <a:gd name="connsiteY3" fmla="*/ 295479 h 29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693" h="295479">
                <a:moveTo>
                  <a:pt x="0" y="269539"/>
                </a:moveTo>
                <a:cubicBezTo>
                  <a:pt x="255621" y="148483"/>
                  <a:pt x="511242" y="27428"/>
                  <a:pt x="726331" y="3649"/>
                </a:cubicBezTo>
                <a:cubicBezTo>
                  <a:pt x="941420" y="-20130"/>
                  <a:pt x="1171642" y="78228"/>
                  <a:pt x="1290536" y="126866"/>
                </a:cubicBezTo>
                <a:cubicBezTo>
                  <a:pt x="1409430" y="175504"/>
                  <a:pt x="1424561" y="235491"/>
                  <a:pt x="1439693" y="29547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B067946-3B00-AD43-BE26-E858CD8E789A}"/>
              </a:ext>
            </a:extLst>
          </p:cNvPr>
          <p:cNvSpPr txBox="1"/>
          <p:nvPr/>
        </p:nvSpPr>
        <p:spPr>
          <a:xfrm>
            <a:off x="4089319" y="610792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NC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側面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840511D8-8762-CFD7-A3B2-4F6F011BA8AC}"/>
              </a:ext>
            </a:extLst>
          </p:cNvPr>
          <p:cNvCxnSpPr>
            <a:cxnSpLocks/>
          </p:cNvCxnSpPr>
          <p:nvPr/>
        </p:nvCxnSpPr>
        <p:spPr>
          <a:xfrm>
            <a:off x="8292763" y="3772445"/>
            <a:ext cx="6614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68BC4BBA-5F84-8A5F-5680-B141E989EF73}"/>
              </a:ext>
            </a:extLst>
          </p:cNvPr>
          <p:cNvCxnSpPr>
            <a:cxnSpLocks/>
          </p:cNvCxnSpPr>
          <p:nvPr/>
        </p:nvCxnSpPr>
        <p:spPr>
          <a:xfrm flipV="1">
            <a:off x="8292763" y="3172572"/>
            <a:ext cx="0" cy="59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AD8FCF8-2566-BDF2-E407-836503EB0A33}"/>
              </a:ext>
            </a:extLst>
          </p:cNvPr>
          <p:cNvSpPr txBox="1"/>
          <p:nvPr/>
        </p:nvSpPr>
        <p:spPr>
          <a:xfrm>
            <a:off x="8059366" y="2879932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Y, V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DE34E81-BA76-E5E1-AB78-71D13D9F8B76}"/>
              </a:ext>
            </a:extLst>
          </p:cNvPr>
          <p:cNvSpPr txBox="1"/>
          <p:nvPr/>
        </p:nvSpPr>
        <p:spPr>
          <a:xfrm>
            <a:off x="8954243" y="3633945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08CBBC06-7F8E-CEC3-19B4-FFC20E370B33}"/>
              </a:ext>
            </a:extLst>
          </p:cNvPr>
          <p:cNvSpPr/>
          <p:nvPr/>
        </p:nvSpPr>
        <p:spPr>
          <a:xfrm>
            <a:off x="8176032" y="3655444"/>
            <a:ext cx="233459" cy="23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CBFB4C4A-0419-4CB4-96CA-237A807BD9E4}"/>
              </a:ext>
            </a:extLst>
          </p:cNvPr>
          <p:cNvSpPr/>
          <p:nvPr/>
        </p:nvSpPr>
        <p:spPr>
          <a:xfrm>
            <a:off x="8245961" y="3725954"/>
            <a:ext cx="93600" cy="929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14DDB70-0DD8-A7AC-91EF-0FE813DDAE70}"/>
              </a:ext>
            </a:extLst>
          </p:cNvPr>
          <p:cNvSpPr txBox="1"/>
          <p:nvPr/>
        </p:nvSpPr>
        <p:spPr>
          <a:xfrm>
            <a:off x="8071328" y="3900689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X, U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EB676F7-DDAB-7763-BC33-287B08887B7F}"/>
              </a:ext>
            </a:extLst>
          </p:cNvPr>
          <p:cNvSpPr/>
          <p:nvPr/>
        </p:nvSpPr>
        <p:spPr>
          <a:xfrm>
            <a:off x="7002089" y="4803088"/>
            <a:ext cx="2093273" cy="1198717"/>
          </a:xfrm>
          <a:prstGeom prst="rect">
            <a:avLst/>
          </a:prstGeom>
          <a:solidFill>
            <a:srgbClr val="66CCF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3" name="フリーフォーム: 図形 52">
            <a:extLst>
              <a:ext uri="{FF2B5EF4-FFF2-40B4-BE49-F238E27FC236}">
                <a16:creationId xmlns:a16="http://schemas.microsoft.com/office/drawing/2014/main" id="{5CF8759E-D4DC-D60A-8E73-DBC93020BC0D}"/>
              </a:ext>
            </a:extLst>
          </p:cNvPr>
          <p:cNvSpPr/>
          <p:nvPr/>
        </p:nvSpPr>
        <p:spPr>
          <a:xfrm>
            <a:off x="7695038" y="5303323"/>
            <a:ext cx="725874" cy="141663"/>
          </a:xfrm>
          <a:custGeom>
            <a:avLst/>
            <a:gdLst>
              <a:gd name="connsiteX0" fmla="*/ 0 w 1439693"/>
              <a:gd name="connsiteY0" fmla="*/ 269539 h 295479"/>
              <a:gd name="connsiteX1" fmla="*/ 726331 w 1439693"/>
              <a:gd name="connsiteY1" fmla="*/ 3649 h 295479"/>
              <a:gd name="connsiteX2" fmla="*/ 1290536 w 1439693"/>
              <a:gd name="connsiteY2" fmla="*/ 126866 h 295479"/>
              <a:gd name="connsiteX3" fmla="*/ 1439693 w 1439693"/>
              <a:gd name="connsiteY3" fmla="*/ 295479 h 29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693" h="295479">
                <a:moveTo>
                  <a:pt x="0" y="269539"/>
                </a:moveTo>
                <a:cubicBezTo>
                  <a:pt x="255621" y="148483"/>
                  <a:pt x="511242" y="27428"/>
                  <a:pt x="726331" y="3649"/>
                </a:cubicBezTo>
                <a:cubicBezTo>
                  <a:pt x="941420" y="-20130"/>
                  <a:pt x="1171642" y="78228"/>
                  <a:pt x="1290536" y="126866"/>
                </a:cubicBezTo>
                <a:cubicBezTo>
                  <a:pt x="1409430" y="175504"/>
                  <a:pt x="1424561" y="235491"/>
                  <a:pt x="1439693" y="29547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EC039EFE-68B1-592F-93BA-5988AB1C667F}"/>
              </a:ext>
            </a:extLst>
          </p:cNvPr>
          <p:cNvSpPr txBox="1"/>
          <p:nvPr/>
        </p:nvSpPr>
        <p:spPr>
          <a:xfrm>
            <a:off x="7738324" y="606261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NC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側面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367D6C3-24F3-0318-74CC-2BDC846ABC85}"/>
              </a:ext>
            </a:extLst>
          </p:cNvPr>
          <p:cNvCxnSpPr>
            <a:cxnSpLocks/>
          </p:cNvCxnSpPr>
          <p:nvPr/>
        </p:nvCxnSpPr>
        <p:spPr>
          <a:xfrm>
            <a:off x="3065630" y="6201118"/>
            <a:ext cx="6614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C3A046C4-5957-60BD-BD8F-19035076EAA0}"/>
              </a:ext>
            </a:extLst>
          </p:cNvPr>
          <p:cNvCxnSpPr>
            <a:cxnSpLocks/>
          </p:cNvCxnSpPr>
          <p:nvPr/>
        </p:nvCxnSpPr>
        <p:spPr>
          <a:xfrm flipV="1">
            <a:off x="3065630" y="5601245"/>
            <a:ext cx="0" cy="59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46E012FA-8A11-DC97-79C2-20668C697E4F}"/>
              </a:ext>
            </a:extLst>
          </p:cNvPr>
          <p:cNvCxnSpPr>
            <a:cxnSpLocks/>
          </p:cNvCxnSpPr>
          <p:nvPr/>
        </p:nvCxnSpPr>
        <p:spPr>
          <a:xfrm>
            <a:off x="6752617" y="6201118"/>
            <a:ext cx="6614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9A0AECA-4493-2D9B-1F4E-857A203CF20F}"/>
              </a:ext>
            </a:extLst>
          </p:cNvPr>
          <p:cNvCxnSpPr>
            <a:cxnSpLocks/>
          </p:cNvCxnSpPr>
          <p:nvPr/>
        </p:nvCxnSpPr>
        <p:spPr>
          <a:xfrm flipV="1">
            <a:off x="6752617" y="5601245"/>
            <a:ext cx="0" cy="59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EF4E3B37-F458-7A85-151B-8A3DBA667A4B}"/>
              </a:ext>
            </a:extLst>
          </p:cNvPr>
          <p:cNvSpPr txBox="1"/>
          <p:nvPr/>
        </p:nvSpPr>
        <p:spPr>
          <a:xfrm>
            <a:off x="7333347" y="5999178"/>
            <a:ext cx="314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924E4816-AFC0-4F82-B66F-651ADBAB9424}"/>
              </a:ext>
            </a:extLst>
          </p:cNvPr>
          <p:cNvSpPr txBox="1"/>
          <p:nvPr/>
        </p:nvSpPr>
        <p:spPr>
          <a:xfrm>
            <a:off x="6576647" y="5340552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V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EB6DBFC-BC6A-CC1F-4413-5D1BA5230182}"/>
              </a:ext>
            </a:extLst>
          </p:cNvPr>
          <p:cNvSpPr txBox="1"/>
          <p:nvPr/>
        </p:nvSpPr>
        <p:spPr>
          <a:xfrm>
            <a:off x="3685799" y="6001805"/>
            <a:ext cx="308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481EA5D-2F04-C9E0-ABC8-8A57E8DB49A6}"/>
              </a:ext>
            </a:extLst>
          </p:cNvPr>
          <p:cNvSpPr txBox="1"/>
          <p:nvPr/>
        </p:nvSpPr>
        <p:spPr>
          <a:xfrm>
            <a:off x="2828671" y="534055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Y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4" name="楕円 63">
            <a:extLst>
              <a:ext uri="{FF2B5EF4-FFF2-40B4-BE49-F238E27FC236}">
                <a16:creationId xmlns:a16="http://schemas.microsoft.com/office/drawing/2014/main" id="{EBB52EFC-72B6-BE65-53FD-2212A496FB65}"/>
              </a:ext>
            </a:extLst>
          </p:cNvPr>
          <p:cNvSpPr/>
          <p:nvPr/>
        </p:nvSpPr>
        <p:spPr>
          <a:xfrm>
            <a:off x="2945701" y="6084119"/>
            <a:ext cx="233459" cy="23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70254B52-6593-FDF5-2D81-CB51CA769BDC}"/>
              </a:ext>
            </a:extLst>
          </p:cNvPr>
          <p:cNvSpPr/>
          <p:nvPr/>
        </p:nvSpPr>
        <p:spPr>
          <a:xfrm>
            <a:off x="3015630" y="6154629"/>
            <a:ext cx="93600" cy="929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CE39DB3-884B-2FC6-D68A-5A2011D046BC}"/>
              </a:ext>
            </a:extLst>
          </p:cNvPr>
          <p:cNvSpPr/>
          <p:nvPr/>
        </p:nvSpPr>
        <p:spPr>
          <a:xfrm>
            <a:off x="6635887" y="6084116"/>
            <a:ext cx="233459" cy="23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EFEB89C3-9AEB-12B7-6D1A-F7F75DF739A1}"/>
              </a:ext>
            </a:extLst>
          </p:cNvPr>
          <p:cNvSpPr/>
          <p:nvPr/>
        </p:nvSpPr>
        <p:spPr>
          <a:xfrm>
            <a:off x="6705816" y="6154626"/>
            <a:ext cx="93600" cy="929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D5073CFA-B812-BF61-6856-0178455C74F4}"/>
              </a:ext>
            </a:extLst>
          </p:cNvPr>
          <p:cNvSpPr txBox="1"/>
          <p:nvPr/>
        </p:nvSpPr>
        <p:spPr>
          <a:xfrm>
            <a:off x="6518857" y="5800681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F3ECD034-3764-A318-CC1B-FB29552C072A}"/>
              </a:ext>
            </a:extLst>
          </p:cNvPr>
          <p:cNvSpPr txBox="1"/>
          <p:nvPr/>
        </p:nvSpPr>
        <p:spPr>
          <a:xfrm>
            <a:off x="2828671" y="5781647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542C391-07E5-1A87-D807-2F672CFB2571}"/>
              </a:ext>
            </a:extLst>
          </p:cNvPr>
          <p:cNvSpPr txBox="1"/>
          <p:nvPr/>
        </p:nvSpPr>
        <p:spPr>
          <a:xfrm>
            <a:off x="7636605" y="4995159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長さ：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L1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394CE271-822E-3F99-B673-ACA8991175A9}"/>
              </a:ext>
            </a:extLst>
          </p:cNvPr>
          <p:cNvSpPr txBox="1"/>
          <p:nvPr/>
        </p:nvSpPr>
        <p:spPr>
          <a:xfrm>
            <a:off x="4066349" y="4924842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長さ：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L0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8C608714-D89B-3ACD-B2DE-D8F7101DDC35}"/>
              </a:ext>
            </a:extLst>
          </p:cNvPr>
          <p:cNvSpPr txBox="1"/>
          <p:nvPr/>
        </p:nvSpPr>
        <p:spPr>
          <a:xfrm>
            <a:off x="5739973" y="3930830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NC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前面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3227459F-2476-ED0B-40CF-B04AE3BA8ABC}"/>
              </a:ext>
            </a:extLst>
          </p:cNvPr>
          <p:cNvSpPr/>
          <p:nvPr/>
        </p:nvSpPr>
        <p:spPr>
          <a:xfrm>
            <a:off x="4442112" y="3486149"/>
            <a:ext cx="419905" cy="365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96446187-4FDA-CA1D-4A1F-7A40DBA1F80D}"/>
              </a:ext>
            </a:extLst>
          </p:cNvPr>
          <p:cNvSpPr/>
          <p:nvPr/>
        </p:nvSpPr>
        <p:spPr>
          <a:xfrm>
            <a:off x="7351641" y="3488775"/>
            <a:ext cx="419905" cy="365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3" name="矢印: 上カーブ 32">
            <a:extLst>
              <a:ext uri="{FF2B5EF4-FFF2-40B4-BE49-F238E27FC236}">
                <a16:creationId xmlns:a16="http://schemas.microsoft.com/office/drawing/2014/main" id="{54E236D5-5781-25E0-B154-88846A6B1721}"/>
              </a:ext>
            </a:extLst>
          </p:cNvPr>
          <p:cNvSpPr/>
          <p:nvPr/>
        </p:nvSpPr>
        <p:spPr>
          <a:xfrm rot="7674100">
            <a:off x="3947229" y="4066156"/>
            <a:ext cx="1303506" cy="276999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矢印: 上カーブ 34">
            <a:extLst>
              <a:ext uri="{FF2B5EF4-FFF2-40B4-BE49-F238E27FC236}">
                <a16:creationId xmlns:a16="http://schemas.microsoft.com/office/drawing/2014/main" id="{4115D9BD-6DF6-A3A3-B0DF-583219CFC373}"/>
              </a:ext>
            </a:extLst>
          </p:cNvPr>
          <p:cNvSpPr/>
          <p:nvPr/>
        </p:nvSpPr>
        <p:spPr>
          <a:xfrm rot="13925900" flipH="1">
            <a:off x="6941268" y="4037660"/>
            <a:ext cx="1303506" cy="276999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DF7399D-AC0A-C113-CD92-FB7978CCE5C3}"/>
              </a:ext>
            </a:extLst>
          </p:cNvPr>
          <p:cNvSpPr txBox="1"/>
          <p:nvPr/>
        </p:nvSpPr>
        <p:spPr>
          <a:xfrm>
            <a:off x="463826" y="416255"/>
            <a:ext cx="11264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①上下異形状を切り出す場合を考える。下図のように、ワーク端面の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CAD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図面を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XY, UV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座標とし、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NC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の熱線方向に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軸を定義して考える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1B30A5D0-C10A-53B3-380B-CF97B909F0F5}"/>
              </a:ext>
            </a:extLst>
          </p:cNvPr>
          <p:cNvSpPr/>
          <p:nvPr/>
        </p:nvSpPr>
        <p:spPr>
          <a:xfrm>
            <a:off x="2795152" y="4009562"/>
            <a:ext cx="1325671" cy="641215"/>
          </a:xfrm>
          <a:prstGeom prst="wedgeRoundRectCallout">
            <a:avLst>
              <a:gd name="adj1" fmla="val 45697"/>
              <a:gd name="adj2" fmla="val 15757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端面で切り出したい形状</a:t>
            </a:r>
            <a:endParaRPr kumimoji="1" lang="en-US" altLang="ja-JP" sz="1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＝</a:t>
            </a:r>
            <a:r>
              <a:rPr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CAD</a:t>
            </a:r>
            <a:r>
              <a:rPr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図面で指定</a:t>
            </a:r>
            <a:endParaRPr kumimoji="1" lang="ja-JP" altLang="en-US" sz="1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6D410A30-36AE-702B-997F-55B74F2C5898}"/>
              </a:ext>
            </a:extLst>
          </p:cNvPr>
          <p:cNvSpPr/>
          <p:nvPr/>
        </p:nvSpPr>
        <p:spPr>
          <a:xfrm>
            <a:off x="8722143" y="4050943"/>
            <a:ext cx="1325671" cy="641215"/>
          </a:xfrm>
          <a:prstGeom prst="wedgeRoundRectCallout">
            <a:avLst>
              <a:gd name="adj1" fmla="val -78558"/>
              <a:gd name="adj2" fmla="val 15049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端面で切り出したい形状</a:t>
            </a:r>
            <a:endParaRPr kumimoji="1" lang="en-US" altLang="ja-JP" sz="1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=CAD</a:t>
            </a:r>
            <a:r>
              <a:rPr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図面で指定</a:t>
            </a:r>
            <a:endParaRPr lang="en-US" altLang="ja-JP" sz="1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2297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EFB0C8B-440B-E5B5-3E20-4EC84EBD3101}"/>
              </a:ext>
            </a:extLst>
          </p:cNvPr>
          <p:cNvSpPr/>
          <p:nvPr/>
        </p:nvSpPr>
        <p:spPr>
          <a:xfrm>
            <a:off x="214981" y="188322"/>
            <a:ext cx="11811367" cy="642451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C33F7C15-3982-2BA4-B3F9-9503DA6D7B13}"/>
              </a:ext>
            </a:extLst>
          </p:cNvPr>
          <p:cNvGrpSpPr/>
          <p:nvPr/>
        </p:nvGrpSpPr>
        <p:grpSpPr>
          <a:xfrm>
            <a:off x="404913" y="2644781"/>
            <a:ext cx="6557574" cy="3240383"/>
            <a:chOff x="744160" y="2519034"/>
            <a:chExt cx="6557574" cy="3240383"/>
          </a:xfrm>
        </p:grpSpPr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F1CEACF2-BF0C-ACC7-FC20-B6CF1BD7F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896" y="3771660"/>
              <a:ext cx="2099402" cy="10361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DFAA9648-5686-83D2-2B37-3C354FF45ED6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1455561" y="4807760"/>
              <a:ext cx="600335" cy="2859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4B40CD09-6BCF-5601-58E9-218505D76AF6}"/>
                </a:ext>
              </a:extLst>
            </p:cNvPr>
            <p:cNvCxnSpPr>
              <a:cxnSpLocks/>
              <a:stCxn id="87" idx="3"/>
              <a:endCxn id="85" idx="3"/>
            </p:cNvCxnSpPr>
            <p:nvPr/>
          </p:nvCxnSpPr>
          <p:spPr>
            <a:xfrm flipV="1">
              <a:off x="3208135" y="4836214"/>
              <a:ext cx="415613" cy="2890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E249E7A4-F987-B1CD-3CBD-AECE23A490F4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 flipV="1">
              <a:off x="5074791" y="3499921"/>
              <a:ext cx="417838" cy="3075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70356C3E-1265-FA9A-CA23-FA53A9C69731}"/>
                </a:ext>
              </a:extLst>
            </p:cNvPr>
            <p:cNvCxnSpPr>
              <a:cxnSpLocks/>
              <a:stCxn id="91" idx="0"/>
            </p:cNvCxnSpPr>
            <p:nvPr/>
          </p:nvCxnSpPr>
          <p:spPr>
            <a:xfrm flipV="1">
              <a:off x="4124408" y="3487965"/>
              <a:ext cx="607482" cy="2999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BFA909F0-EEB9-84CB-6D70-D79E0CEC1B8C}"/>
                </a:ext>
              </a:extLst>
            </p:cNvPr>
            <p:cNvSpPr/>
            <p:nvPr/>
          </p:nvSpPr>
          <p:spPr>
            <a:xfrm>
              <a:off x="1690531" y="4127541"/>
              <a:ext cx="2093273" cy="1198717"/>
            </a:xfrm>
            <a:prstGeom prst="rect">
              <a:avLst/>
            </a:prstGeom>
            <a:solidFill>
              <a:srgbClr val="66CCFF">
                <a:alpha val="30196"/>
              </a:srgbClr>
            </a:solidFill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5" name="フリーフォーム: 図形 84">
              <a:extLst>
                <a:ext uri="{FF2B5EF4-FFF2-40B4-BE49-F238E27FC236}">
                  <a16:creationId xmlns:a16="http://schemas.microsoft.com/office/drawing/2014/main" id="{9C05C945-52EC-F197-62D1-3CBA762EE588}"/>
                </a:ext>
              </a:extLst>
            </p:cNvPr>
            <p:cNvSpPr/>
            <p:nvPr/>
          </p:nvSpPr>
          <p:spPr>
            <a:xfrm>
              <a:off x="2038434" y="4540735"/>
              <a:ext cx="1585314" cy="295479"/>
            </a:xfrm>
            <a:custGeom>
              <a:avLst/>
              <a:gdLst>
                <a:gd name="connsiteX0" fmla="*/ 0 w 1439693"/>
                <a:gd name="connsiteY0" fmla="*/ 269539 h 295479"/>
                <a:gd name="connsiteX1" fmla="*/ 726331 w 1439693"/>
                <a:gd name="connsiteY1" fmla="*/ 3649 h 295479"/>
                <a:gd name="connsiteX2" fmla="*/ 1290536 w 1439693"/>
                <a:gd name="connsiteY2" fmla="*/ 126866 h 295479"/>
                <a:gd name="connsiteX3" fmla="*/ 1439693 w 1439693"/>
                <a:gd name="connsiteY3" fmla="*/ 295479 h 29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693" h="295479">
                  <a:moveTo>
                    <a:pt x="0" y="269539"/>
                  </a:moveTo>
                  <a:cubicBezTo>
                    <a:pt x="255621" y="148483"/>
                    <a:pt x="511242" y="27428"/>
                    <a:pt x="726331" y="3649"/>
                  </a:cubicBezTo>
                  <a:cubicBezTo>
                    <a:pt x="941420" y="-20130"/>
                    <a:pt x="1171642" y="78228"/>
                    <a:pt x="1290536" y="126866"/>
                  </a:cubicBezTo>
                  <a:cubicBezTo>
                    <a:pt x="1409430" y="175504"/>
                    <a:pt x="1424561" y="235491"/>
                    <a:pt x="1439693" y="295479"/>
                  </a:cubicBezTo>
                </a:path>
              </a:pathLst>
            </a:custGeom>
            <a:ln w="1905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6FB5D986-2C33-438C-02E9-6DB011F4425C}"/>
                </a:ext>
              </a:extLst>
            </p:cNvPr>
            <p:cNvSpPr/>
            <p:nvPr/>
          </p:nvSpPr>
          <p:spPr>
            <a:xfrm>
              <a:off x="1285212" y="4402926"/>
              <a:ext cx="2093273" cy="1198717"/>
            </a:xfrm>
            <a:prstGeom prst="rect">
              <a:avLst/>
            </a:prstGeom>
            <a:solidFill>
              <a:schemeClr val="bg2">
                <a:lumMod val="90000"/>
                <a:alpha val="3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7" name="フリーフォーム: 図形 86">
              <a:extLst>
                <a:ext uri="{FF2B5EF4-FFF2-40B4-BE49-F238E27FC236}">
                  <a16:creationId xmlns:a16="http://schemas.microsoft.com/office/drawing/2014/main" id="{A5AE58B2-82F7-48C4-33EF-184F9B63A148}"/>
                </a:ext>
              </a:extLst>
            </p:cNvPr>
            <p:cNvSpPr/>
            <p:nvPr/>
          </p:nvSpPr>
          <p:spPr>
            <a:xfrm>
              <a:off x="1455561" y="4765579"/>
              <a:ext cx="1752574" cy="359694"/>
            </a:xfrm>
            <a:custGeom>
              <a:avLst/>
              <a:gdLst>
                <a:gd name="connsiteX0" fmla="*/ 0 w 1439693"/>
                <a:gd name="connsiteY0" fmla="*/ 269539 h 295479"/>
                <a:gd name="connsiteX1" fmla="*/ 726331 w 1439693"/>
                <a:gd name="connsiteY1" fmla="*/ 3649 h 295479"/>
                <a:gd name="connsiteX2" fmla="*/ 1290536 w 1439693"/>
                <a:gd name="connsiteY2" fmla="*/ 126866 h 295479"/>
                <a:gd name="connsiteX3" fmla="*/ 1439693 w 1439693"/>
                <a:gd name="connsiteY3" fmla="*/ 295479 h 29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693" h="295479">
                  <a:moveTo>
                    <a:pt x="0" y="269539"/>
                  </a:moveTo>
                  <a:cubicBezTo>
                    <a:pt x="255621" y="148483"/>
                    <a:pt x="511242" y="27428"/>
                    <a:pt x="726331" y="3649"/>
                  </a:cubicBezTo>
                  <a:cubicBezTo>
                    <a:pt x="941420" y="-20130"/>
                    <a:pt x="1171642" y="78228"/>
                    <a:pt x="1290536" y="126866"/>
                  </a:cubicBezTo>
                  <a:cubicBezTo>
                    <a:pt x="1409430" y="175504"/>
                    <a:pt x="1424561" y="235491"/>
                    <a:pt x="1439693" y="295479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B76E6B8B-5E90-F0FD-3852-508900C4A05E}"/>
                </a:ext>
              </a:extLst>
            </p:cNvPr>
            <p:cNvSpPr/>
            <p:nvPr/>
          </p:nvSpPr>
          <p:spPr>
            <a:xfrm>
              <a:off x="3678216" y="2791248"/>
              <a:ext cx="2093273" cy="1198717"/>
            </a:xfrm>
            <a:prstGeom prst="rect">
              <a:avLst/>
            </a:prstGeom>
            <a:solidFill>
              <a:schemeClr val="bg2">
                <a:lumMod val="90000"/>
                <a:alpha val="3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フリーフォーム: 図形 88">
              <a:extLst>
                <a:ext uri="{FF2B5EF4-FFF2-40B4-BE49-F238E27FC236}">
                  <a16:creationId xmlns:a16="http://schemas.microsoft.com/office/drawing/2014/main" id="{3C39B1B2-AE6C-00BC-C265-CA3D2F93A687}"/>
                </a:ext>
              </a:extLst>
            </p:cNvPr>
            <p:cNvSpPr/>
            <p:nvPr/>
          </p:nvSpPr>
          <p:spPr>
            <a:xfrm>
              <a:off x="4731890" y="3338372"/>
              <a:ext cx="760739" cy="161549"/>
            </a:xfrm>
            <a:custGeom>
              <a:avLst/>
              <a:gdLst>
                <a:gd name="connsiteX0" fmla="*/ 0 w 1439693"/>
                <a:gd name="connsiteY0" fmla="*/ 269539 h 295479"/>
                <a:gd name="connsiteX1" fmla="*/ 726331 w 1439693"/>
                <a:gd name="connsiteY1" fmla="*/ 3649 h 295479"/>
                <a:gd name="connsiteX2" fmla="*/ 1290536 w 1439693"/>
                <a:gd name="connsiteY2" fmla="*/ 126866 h 295479"/>
                <a:gd name="connsiteX3" fmla="*/ 1439693 w 1439693"/>
                <a:gd name="connsiteY3" fmla="*/ 295479 h 29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693" h="295479">
                  <a:moveTo>
                    <a:pt x="0" y="269539"/>
                  </a:moveTo>
                  <a:cubicBezTo>
                    <a:pt x="255621" y="148483"/>
                    <a:pt x="511242" y="27428"/>
                    <a:pt x="726331" y="3649"/>
                  </a:cubicBezTo>
                  <a:cubicBezTo>
                    <a:pt x="941420" y="-20130"/>
                    <a:pt x="1171642" y="78228"/>
                    <a:pt x="1290536" y="126866"/>
                  </a:cubicBezTo>
                  <a:cubicBezTo>
                    <a:pt x="1409430" y="175504"/>
                    <a:pt x="1424561" y="235491"/>
                    <a:pt x="1439693" y="29547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F6E24B68-A773-BEE0-B92F-06300F90E49F}"/>
                </a:ext>
              </a:extLst>
            </p:cNvPr>
            <p:cNvSpPr/>
            <p:nvPr/>
          </p:nvSpPr>
          <p:spPr>
            <a:xfrm>
              <a:off x="3275014" y="3066633"/>
              <a:ext cx="2093273" cy="1198717"/>
            </a:xfrm>
            <a:prstGeom prst="rect">
              <a:avLst/>
            </a:prstGeom>
            <a:solidFill>
              <a:srgbClr val="66CCFF">
                <a:alpha val="30196"/>
              </a:srgbClr>
            </a:solidFill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1" name="フリーフォーム: 図形 90">
              <a:extLst>
                <a:ext uri="{FF2B5EF4-FFF2-40B4-BE49-F238E27FC236}">
                  <a16:creationId xmlns:a16="http://schemas.microsoft.com/office/drawing/2014/main" id="{AAA25842-8E7E-FBB6-A27A-166E422BD5AA}"/>
                </a:ext>
              </a:extLst>
            </p:cNvPr>
            <p:cNvSpPr/>
            <p:nvPr/>
          </p:nvSpPr>
          <p:spPr>
            <a:xfrm>
              <a:off x="4124408" y="3584586"/>
              <a:ext cx="950383" cy="222869"/>
            </a:xfrm>
            <a:custGeom>
              <a:avLst/>
              <a:gdLst>
                <a:gd name="connsiteX0" fmla="*/ 0 w 1439693"/>
                <a:gd name="connsiteY0" fmla="*/ 269539 h 295479"/>
                <a:gd name="connsiteX1" fmla="*/ 726331 w 1439693"/>
                <a:gd name="connsiteY1" fmla="*/ 3649 h 295479"/>
                <a:gd name="connsiteX2" fmla="*/ 1290536 w 1439693"/>
                <a:gd name="connsiteY2" fmla="*/ 126866 h 295479"/>
                <a:gd name="connsiteX3" fmla="*/ 1439693 w 1439693"/>
                <a:gd name="connsiteY3" fmla="*/ 295479 h 29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693" h="295479">
                  <a:moveTo>
                    <a:pt x="0" y="269539"/>
                  </a:moveTo>
                  <a:cubicBezTo>
                    <a:pt x="255621" y="148483"/>
                    <a:pt x="511242" y="27428"/>
                    <a:pt x="726331" y="3649"/>
                  </a:cubicBezTo>
                  <a:cubicBezTo>
                    <a:pt x="941420" y="-20130"/>
                    <a:pt x="1171642" y="78228"/>
                    <a:pt x="1290536" y="126866"/>
                  </a:cubicBezTo>
                  <a:cubicBezTo>
                    <a:pt x="1409430" y="175504"/>
                    <a:pt x="1424561" y="235491"/>
                    <a:pt x="1439693" y="295479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64803EEE-2CA1-EF73-14FC-0674F94EBB84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3622917" y="3807455"/>
              <a:ext cx="1451874" cy="102271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29DAFA30-FAB7-3AB2-C002-CFC171D467EF}"/>
                </a:ext>
              </a:extLst>
            </p:cNvPr>
            <p:cNvCxnSpPr/>
            <p:nvPr/>
          </p:nvCxnSpPr>
          <p:spPr>
            <a:xfrm flipV="1">
              <a:off x="1690531" y="3066633"/>
              <a:ext cx="1584483" cy="106090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7EE3C082-7B12-E2E0-40E1-8649B0868B1C}"/>
                </a:ext>
              </a:extLst>
            </p:cNvPr>
            <p:cNvCxnSpPr/>
            <p:nvPr/>
          </p:nvCxnSpPr>
          <p:spPr>
            <a:xfrm flipV="1">
              <a:off x="3766380" y="3078822"/>
              <a:ext cx="1584483" cy="106090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71D80D91-4808-93B8-9C58-F222F02015CA}"/>
                </a:ext>
              </a:extLst>
            </p:cNvPr>
            <p:cNvCxnSpPr/>
            <p:nvPr/>
          </p:nvCxnSpPr>
          <p:spPr>
            <a:xfrm flipV="1">
              <a:off x="3783804" y="4277306"/>
              <a:ext cx="1584483" cy="106090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D657EFC4-9665-FF9B-CEE4-9D2EDBBB8E42}"/>
                </a:ext>
              </a:extLst>
            </p:cNvPr>
            <p:cNvCxnSpPr/>
            <p:nvPr/>
          </p:nvCxnSpPr>
          <p:spPr>
            <a:xfrm flipV="1">
              <a:off x="1703680" y="4265350"/>
              <a:ext cx="1584483" cy="106090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2DF23531-A8E6-6B0A-3143-674A7DA087B6}"/>
                </a:ext>
              </a:extLst>
            </p:cNvPr>
            <p:cNvSpPr txBox="1"/>
            <p:nvPr/>
          </p:nvSpPr>
          <p:spPr>
            <a:xfrm>
              <a:off x="744160" y="4125927"/>
              <a:ext cx="880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A06AF477-9874-4423-A1CB-8A0F9DE848E0}"/>
                </a:ext>
              </a:extLst>
            </p:cNvPr>
            <p:cNvSpPr txBox="1"/>
            <p:nvPr/>
          </p:nvSpPr>
          <p:spPr>
            <a:xfrm>
              <a:off x="874222" y="3836972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ワーク面</a:t>
              </a:r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FDAFA6A-EF34-0048-E25E-92D68966C4CA}"/>
                </a:ext>
              </a:extLst>
            </p:cNvPr>
            <p:cNvSpPr txBox="1"/>
            <p:nvPr/>
          </p:nvSpPr>
          <p:spPr>
            <a:xfrm>
              <a:off x="2433045" y="2825708"/>
              <a:ext cx="1013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面</a:t>
              </a: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AA5EAA75-3F80-71A4-C47F-1168108F135F}"/>
                </a:ext>
              </a:extLst>
            </p:cNvPr>
            <p:cNvSpPr txBox="1"/>
            <p:nvPr/>
          </p:nvSpPr>
          <p:spPr>
            <a:xfrm>
              <a:off x="3129109" y="2519034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D6336C65-474D-0F96-C2F0-E854942CE4C2}"/>
                </a:ext>
              </a:extLst>
            </p:cNvPr>
            <p:cNvSpPr txBox="1"/>
            <p:nvPr/>
          </p:nvSpPr>
          <p:spPr>
            <a:xfrm>
              <a:off x="4266348" y="5343110"/>
              <a:ext cx="1187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長さ</a:t>
              </a:r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L0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D54BE316-3A98-89FB-C532-F0FBE2D0081A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3200555" y="5020152"/>
              <a:ext cx="1065793" cy="4614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231FFE84-185C-D428-5280-B0A26DA8DA11}"/>
                </a:ext>
              </a:extLst>
            </p:cNvPr>
            <p:cNvSpPr txBox="1"/>
            <p:nvPr/>
          </p:nvSpPr>
          <p:spPr>
            <a:xfrm>
              <a:off x="4621056" y="5070191"/>
              <a:ext cx="1187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長さ</a:t>
              </a:r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L1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5C4D2E9E-F399-CE5A-5706-32EEA92B9D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8875" y="4714899"/>
              <a:ext cx="1065793" cy="4614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385240CD-7CC9-2416-0A68-C5382A456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6401" y="3700387"/>
              <a:ext cx="751999" cy="3970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83E7A1EC-EBF6-F47E-A010-B51AB54BA04B}"/>
                </a:ext>
              </a:extLst>
            </p:cNvPr>
            <p:cNvSpPr txBox="1"/>
            <p:nvPr/>
          </p:nvSpPr>
          <p:spPr>
            <a:xfrm>
              <a:off x="5664685" y="4095391"/>
              <a:ext cx="1187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長さ</a:t>
              </a:r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L2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9D0D5379-B1C7-3BDD-6363-B52565714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0788" y="3410411"/>
              <a:ext cx="723903" cy="329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B63C8275-F8ED-3841-80B1-D7C51B53B803}"/>
                </a:ext>
              </a:extLst>
            </p:cNvPr>
            <p:cNvSpPr txBox="1"/>
            <p:nvPr/>
          </p:nvSpPr>
          <p:spPr>
            <a:xfrm>
              <a:off x="6114390" y="3597129"/>
              <a:ext cx="1187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長さ</a:t>
              </a:r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L3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B3CD6C71-4BEB-301F-E3ED-472FC5145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1732" y="5085047"/>
              <a:ext cx="486868" cy="4884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矢印コネクタ 122">
              <a:extLst>
                <a:ext uri="{FF2B5EF4-FFF2-40B4-BE49-F238E27FC236}">
                  <a16:creationId xmlns:a16="http://schemas.microsoft.com/office/drawing/2014/main" id="{41FE1172-3D62-A2A6-17D6-E234A296B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1732" y="4981207"/>
              <a:ext cx="0" cy="589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矢印コネクタ 124">
              <a:extLst>
                <a:ext uri="{FF2B5EF4-FFF2-40B4-BE49-F238E27FC236}">
                  <a16:creationId xmlns:a16="http://schemas.microsoft.com/office/drawing/2014/main" id="{11E6AC01-4B69-7650-56D6-42F39EBB7327}"/>
                </a:ext>
              </a:extLst>
            </p:cNvPr>
            <p:cNvCxnSpPr>
              <a:cxnSpLocks/>
            </p:cNvCxnSpPr>
            <p:nvPr/>
          </p:nvCxnSpPr>
          <p:spPr>
            <a:xfrm>
              <a:off x="5711732" y="5570406"/>
              <a:ext cx="6714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AD19E5BC-15EF-C368-6B76-E834EC8D3516}"/>
                </a:ext>
              </a:extLst>
            </p:cNvPr>
            <p:cNvSpPr txBox="1"/>
            <p:nvPr/>
          </p:nvSpPr>
          <p:spPr>
            <a:xfrm>
              <a:off x="6383196" y="5482418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X, U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62576972-7D5E-ED02-3740-D8932C43A262}"/>
                </a:ext>
              </a:extLst>
            </p:cNvPr>
            <p:cNvSpPr txBox="1"/>
            <p:nvPr/>
          </p:nvSpPr>
          <p:spPr>
            <a:xfrm>
              <a:off x="5398852" y="4730587"/>
              <a:ext cx="508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Y, V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29" name="テキスト ボックス 128">
              <a:extLst>
                <a:ext uri="{FF2B5EF4-FFF2-40B4-BE49-F238E27FC236}">
                  <a16:creationId xmlns:a16="http://schemas.microsoft.com/office/drawing/2014/main" id="{F3E065F0-C0EA-D7D4-3EF0-F821D0BB6934}"/>
                </a:ext>
              </a:extLst>
            </p:cNvPr>
            <p:cNvSpPr txBox="1"/>
            <p:nvPr/>
          </p:nvSpPr>
          <p:spPr>
            <a:xfrm>
              <a:off x="6134910" y="4899358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Z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2FA63AEE-00DC-7B13-BF7D-174929C0A687}"/>
              </a:ext>
            </a:extLst>
          </p:cNvPr>
          <p:cNvSpPr txBox="1"/>
          <p:nvPr/>
        </p:nvSpPr>
        <p:spPr>
          <a:xfrm>
            <a:off x="425072" y="522841"/>
            <a:ext cx="11299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②ワークから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NC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の駆動面までは一定の距離があり、かつ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コードは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NC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の駆動面座標にて指定する必要があるため、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コードに出力する座標は、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CAD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図面の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XY-UV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座標を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軸方向に外挿した座標となる。</a:t>
            </a:r>
            <a:endParaRPr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このため各断面での熱線が通過する長さ（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L0, L1, L2, L3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）は、各断面で異なり、その関係は右下図のようになる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E1490704-C077-AF48-1F21-DDDEDBE7637A}"/>
              </a:ext>
            </a:extLst>
          </p:cNvPr>
          <p:cNvGrpSpPr/>
          <p:nvPr/>
        </p:nvGrpSpPr>
        <p:grpSpPr>
          <a:xfrm>
            <a:off x="6397752" y="2325584"/>
            <a:ext cx="5440180" cy="3274269"/>
            <a:chOff x="6270319" y="2032370"/>
            <a:chExt cx="5440180" cy="3274269"/>
          </a:xfrm>
        </p:grpSpPr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2AD2717D-F4C0-B3DB-D928-FDF2BDB0E121}"/>
                </a:ext>
              </a:extLst>
            </p:cNvPr>
            <p:cNvCxnSpPr/>
            <p:nvPr/>
          </p:nvCxnSpPr>
          <p:spPr>
            <a:xfrm flipV="1">
              <a:off x="8031677" y="4829780"/>
              <a:ext cx="3378740" cy="11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6C758E6A-C259-48B0-C3AA-4DA12CF6A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1677" y="2750207"/>
              <a:ext cx="0" cy="2110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193BFC6E-5176-7578-BDA0-074756CEC0AA}"/>
                </a:ext>
              </a:extLst>
            </p:cNvPr>
            <p:cNvSpPr txBox="1"/>
            <p:nvPr/>
          </p:nvSpPr>
          <p:spPr>
            <a:xfrm>
              <a:off x="11410417" y="4691280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Z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EAD3C2E9-E583-CEDE-9542-CC950CAF3A72}"/>
                </a:ext>
              </a:extLst>
            </p:cNvPr>
            <p:cNvSpPr txBox="1"/>
            <p:nvPr/>
          </p:nvSpPr>
          <p:spPr>
            <a:xfrm>
              <a:off x="7666569" y="2506282"/>
              <a:ext cx="1187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線の長さ</a:t>
              </a:r>
            </a:p>
          </p:txBody>
        </p: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DF771DC6-A91C-9E1F-931D-67DB14A59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1677" y="4829779"/>
              <a:ext cx="0" cy="1998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B24C08FA-D441-05B0-2F62-1CD499F7F7A8}"/>
                </a:ext>
              </a:extLst>
            </p:cNvPr>
            <p:cNvSpPr txBox="1"/>
            <p:nvPr/>
          </p:nvSpPr>
          <p:spPr>
            <a:xfrm>
              <a:off x="7518621" y="5029639"/>
              <a:ext cx="880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41152AF4-24EF-2632-6302-53A5626DC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0758" y="3066295"/>
              <a:ext cx="0" cy="19633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5C6A59A2-D7E0-F75D-E309-4EF57348DB40}"/>
                </a:ext>
              </a:extLst>
            </p:cNvPr>
            <p:cNvSpPr txBox="1"/>
            <p:nvPr/>
          </p:nvSpPr>
          <p:spPr>
            <a:xfrm>
              <a:off x="8277826" y="5029640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ワーク面</a:t>
              </a:r>
            </a:p>
          </p:txBody>
        </p: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A003986E-E31C-6E9F-49AD-E9D23E948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6273" y="3066295"/>
              <a:ext cx="0" cy="19633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07FF679B-0D5C-5ABC-E32C-5D6A8787F8DD}"/>
                </a:ext>
              </a:extLst>
            </p:cNvPr>
            <p:cNvSpPr txBox="1"/>
            <p:nvPr/>
          </p:nvSpPr>
          <p:spPr>
            <a:xfrm>
              <a:off x="9522965" y="5029640"/>
              <a:ext cx="1013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ワーク面</a:t>
              </a: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4B074091-C427-B558-937E-493CC850ED6B}"/>
                </a:ext>
              </a:extLst>
            </p:cNvPr>
            <p:cNvSpPr txBox="1"/>
            <p:nvPr/>
          </p:nvSpPr>
          <p:spPr>
            <a:xfrm>
              <a:off x="10477354" y="502963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3A3FAE86-3D39-EE2C-BDD0-420CFE6F4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4809" y="3066295"/>
              <a:ext cx="0" cy="19633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楕円 146">
              <a:extLst>
                <a:ext uri="{FF2B5EF4-FFF2-40B4-BE49-F238E27FC236}">
                  <a16:creationId xmlns:a16="http://schemas.microsoft.com/office/drawing/2014/main" id="{DAD574EB-8A11-1976-C994-8205DC3D3228}"/>
                </a:ext>
              </a:extLst>
            </p:cNvPr>
            <p:cNvSpPr/>
            <p:nvPr/>
          </p:nvSpPr>
          <p:spPr>
            <a:xfrm>
              <a:off x="8450758" y="3652302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0C9F9E52-D9EA-2CE5-2F0A-983E3EED68EE}"/>
                </a:ext>
              </a:extLst>
            </p:cNvPr>
            <p:cNvSpPr/>
            <p:nvPr/>
          </p:nvSpPr>
          <p:spPr>
            <a:xfrm>
              <a:off x="10106273" y="402806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50" name="直線コネクタ 149">
              <a:extLst>
                <a:ext uri="{FF2B5EF4-FFF2-40B4-BE49-F238E27FC236}">
                  <a16:creationId xmlns:a16="http://schemas.microsoft.com/office/drawing/2014/main" id="{2F5B70AE-AB59-C942-941E-34A1163217E0}"/>
                </a:ext>
              </a:extLst>
            </p:cNvPr>
            <p:cNvCxnSpPr/>
            <p:nvPr/>
          </p:nvCxnSpPr>
          <p:spPr>
            <a:xfrm>
              <a:off x="8031677" y="3608711"/>
              <a:ext cx="2693132" cy="6412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コネクタ 150">
              <a:extLst>
                <a:ext uri="{FF2B5EF4-FFF2-40B4-BE49-F238E27FC236}">
                  <a16:creationId xmlns:a16="http://schemas.microsoft.com/office/drawing/2014/main" id="{D9E59FFE-215A-6CE3-C1AC-7CA8CADA63BF}"/>
                </a:ext>
              </a:extLst>
            </p:cNvPr>
            <p:cNvCxnSpPr>
              <a:cxnSpLocks/>
            </p:cNvCxnSpPr>
            <p:nvPr/>
          </p:nvCxnSpPr>
          <p:spPr>
            <a:xfrm>
              <a:off x="8031677" y="3742302"/>
              <a:ext cx="55874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コネクタ 157">
              <a:extLst>
                <a:ext uri="{FF2B5EF4-FFF2-40B4-BE49-F238E27FC236}">
                  <a16:creationId xmlns:a16="http://schemas.microsoft.com/office/drawing/2014/main" id="{7C06DBC5-40FC-1526-CC09-D883C75026F6}"/>
                </a:ext>
              </a:extLst>
            </p:cNvPr>
            <p:cNvCxnSpPr>
              <a:cxnSpLocks/>
              <a:endCxn id="148" idx="6"/>
            </p:cNvCxnSpPr>
            <p:nvPr/>
          </p:nvCxnSpPr>
          <p:spPr>
            <a:xfrm flipV="1">
              <a:off x="8049475" y="4118069"/>
              <a:ext cx="223679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コネクタ 159">
              <a:extLst>
                <a:ext uri="{FF2B5EF4-FFF2-40B4-BE49-F238E27FC236}">
                  <a16:creationId xmlns:a16="http://schemas.microsoft.com/office/drawing/2014/main" id="{CA2B48D3-724E-2952-88E1-E73C990B1C1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677" y="4249926"/>
              <a:ext cx="269313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32F10262-9C82-7A71-995A-F211F57BA310}"/>
                </a:ext>
              </a:extLst>
            </p:cNvPr>
            <p:cNvSpPr txBox="1"/>
            <p:nvPr/>
          </p:nvSpPr>
          <p:spPr>
            <a:xfrm>
              <a:off x="7666569" y="3435977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L0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046FF732-AC63-3C8B-7B40-40E6883416BE}"/>
                </a:ext>
              </a:extLst>
            </p:cNvPr>
            <p:cNvSpPr txBox="1"/>
            <p:nvPr/>
          </p:nvSpPr>
          <p:spPr>
            <a:xfrm>
              <a:off x="7666569" y="3608710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L1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809841EC-E9E7-D5A7-D75F-54176EFE8E92}"/>
                </a:ext>
              </a:extLst>
            </p:cNvPr>
            <p:cNvSpPr txBox="1"/>
            <p:nvPr/>
          </p:nvSpPr>
          <p:spPr>
            <a:xfrm>
              <a:off x="7666569" y="3979569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L2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D778D2E8-B99D-6A48-BEF3-FC8E71A33ADF}"/>
                </a:ext>
              </a:extLst>
            </p:cNvPr>
            <p:cNvSpPr txBox="1"/>
            <p:nvPr/>
          </p:nvSpPr>
          <p:spPr>
            <a:xfrm>
              <a:off x="7666569" y="4144559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L3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7" name="吹き出し: 角を丸めた四角形 166">
              <a:extLst>
                <a:ext uri="{FF2B5EF4-FFF2-40B4-BE49-F238E27FC236}">
                  <a16:creationId xmlns:a16="http://schemas.microsoft.com/office/drawing/2014/main" id="{8B9F34FF-A02F-0FEC-CB0E-83A0FF1DD81B}"/>
                </a:ext>
              </a:extLst>
            </p:cNvPr>
            <p:cNvSpPr/>
            <p:nvPr/>
          </p:nvSpPr>
          <p:spPr>
            <a:xfrm>
              <a:off x="8960596" y="2032370"/>
              <a:ext cx="1325671" cy="641215"/>
            </a:xfrm>
            <a:prstGeom prst="wedgeRoundRectCallout">
              <a:avLst>
                <a:gd name="adj1" fmla="val -76601"/>
                <a:gd name="adj2" fmla="val 203082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8" name="吹き出し: 角を丸めた四角形 167">
              <a:extLst>
                <a:ext uri="{FF2B5EF4-FFF2-40B4-BE49-F238E27FC236}">
                  <a16:creationId xmlns:a16="http://schemas.microsoft.com/office/drawing/2014/main" id="{2C0AFA4D-1A7A-164C-7349-B6712D50BA75}"/>
                </a:ext>
              </a:extLst>
            </p:cNvPr>
            <p:cNvSpPr/>
            <p:nvPr/>
          </p:nvSpPr>
          <p:spPr>
            <a:xfrm>
              <a:off x="8960602" y="2035223"/>
              <a:ext cx="1516750" cy="641215"/>
            </a:xfrm>
            <a:prstGeom prst="wedgeRoundRectCallout">
              <a:avLst>
                <a:gd name="adj1" fmla="val 30465"/>
                <a:gd name="adj2" fmla="val 260730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ワーク端面での線長は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CAD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図面から決まる</a:t>
              </a:r>
              <a:endParaRPr kumimoji="1"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1" name="吹き出し: 角を丸めた四角形 170">
              <a:extLst>
                <a:ext uri="{FF2B5EF4-FFF2-40B4-BE49-F238E27FC236}">
                  <a16:creationId xmlns:a16="http://schemas.microsoft.com/office/drawing/2014/main" id="{E04290B5-803D-772B-A491-B4F71C99FA0C}"/>
                </a:ext>
              </a:extLst>
            </p:cNvPr>
            <p:cNvSpPr/>
            <p:nvPr/>
          </p:nvSpPr>
          <p:spPr>
            <a:xfrm>
              <a:off x="6270319" y="2385352"/>
              <a:ext cx="1325671" cy="733446"/>
            </a:xfrm>
            <a:prstGeom prst="wedgeRoundRectCallout">
              <a:avLst>
                <a:gd name="adj1" fmla="val 63308"/>
                <a:gd name="adj2" fmla="val 96882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駆動面での長さは、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駆動面とワーク面の距離が決まれば一意に定まる</a:t>
              </a:r>
              <a:endParaRPr kumimoji="1"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92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9E42C-C73F-4226-FFDB-6A7121556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40F3E5C-B141-7E0C-B588-982587F1D748}"/>
              </a:ext>
            </a:extLst>
          </p:cNvPr>
          <p:cNvSpPr/>
          <p:nvPr/>
        </p:nvSpPr>
        <p:spPr>
          <a:xfrm>
            <a:off x="214981" y="188322"/>
            <a:ext cx="11811367" cy="642451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424B0138-A214-DA9F-7988-C0B3162D1FA7}"/>
              </a:ext>
            </a:extLst>
          </p:cNvPr>
          <p:cNvSpPr txBox="1"/>
          <p:nvPr/>
        </p:nvSpPr>
        <p:spPr>
          <a:xfrm>
            <a:off x="449991" y="381393"/>
            <a:ext cx="1149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③熱線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は、各断面の端点を同時に通過する必要があるため、各断面を通過する熱線の速度（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F0, F1, F2, F3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）の比は、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各断面を熱線が通過する長さ（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L0, L1, L2, L3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）の逆比となる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7409EFAD-4FCE-B65E-5E69-5F0202599AC0}"/>
              </a:ext>
            </a:extLst>
          </p:cNvPr>
          <p:cNvGrpSpPr/>
          <p:nvPr/>
        </p:nvGrpSpPr>
        <p:grpSpPr>
          <a:xfrm>
            <a:off x="1196378" y="3622699"/>
            <a:ext cx="4191878" cy="2800357"/>
            <a:chOff x="1277680" y="2780040"/>
            <a:chExt cx="4191878" cy="2800357"/>
          </a:xfrm>
        </p:grpSpPr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81EBB138-77F6-0983-1E10-DA3F5C0A21C2}"/>
                </a:ext>
              </a:extLst>
            </p:cNvPr>
            <p:cNvCxnSpPr/>
            <p:nvPr/>
          </p:nvCxnSpPr>
          <p:spPr>
            <a:xfrm flipV="1">
              <a:off x="1790736" y="5103538"/>
              <a:ext cx="3378740" cy="11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>
              <a:extLst>
                <a:ext uri="{FF2B5EF4-FFF2-40B4-BE49-F238E27FC236}">
                  <a16:creationId xmlns:a16="http://schemas.microsoft.com/office/drawing/2014/main" id="{73C3814C-6045-9F30-A13F-C6B495A48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0736" y="3023965"/>
              <a:ext cx="0" cy="2110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1A336618-557D-2DA8-0926-CE0B79FCF1B4}"/>
                </a:ext>
              </a:extLst>
            </p:cNvPr>
            <p:cNvSpPr txBox="1"/>
            <p:nvPr/>
          </p:nvSpPr>
          <p:spPr>
            <a:xfrm>
              <a:off x="5169476" y="4965038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Z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F16FB09C-6721-8B6B-F047-BDD0623A012E}"/>
                </a:ext>
              </a:extLst>
            </p:cNvPr>
            <p:cNvSpPr txBox="1"/>
            <p:nvPr/>
          </p:nvSpPr>
          <p:spPr>
            <a:xfrm>
              <a:off x="1425628" y="2780040"/>
              <a:ext cx="1187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線の長さ</a:t>
              </a:r>
            </a:p>
          </p:txBody>
        </p: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1F8E1B30-9B28-0384-7A5F-4412B50BE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0736" y="5103537"/>
              <a:ext cx="0" cy="1998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C3922BFE-F375-95CB-6E82-0B47F3AB35A3}"/>
                </a:ext>
              </a:extLst>
            </p:cNvPr>
            <p:cNvSpPr txBox="1"/>
            <p:nvPr/>
          </p:nvSpPr>
          <p:spPr>
            <a:xfrm>
              <a:off x="1277680" y="5303397"/>
              <a:ext cx="880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8A82507E-821A-4EA5-7CA2-32ED32431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9817" y="3340053"/>
              <a:ext cx="0" cy="19633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テキスト ボックス 141">
              <a:extLst>
                <a:ext uri="{FF2B5EF4-FFF2-40B4-BE49-F238E27FC236}">
                  <a16:creationId xmlns:a16="http://schemas.microsoft.com/office/drawing/2014/main" id="{EA2782D3-0307-C97B-26DC-EE441BB906A5}"/>
                </a:ext>
              </a:extLst>
            </p:cNvPr>
            <p:cNvSpPr txBox="1"/>
            <p:nvPr/>
          </p:nvSpPr>
          <p:spPr>
            <a:xfrm>
              <a:off x="2036885" y="5303398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ワーク面</a:t>
              </a:r>
            </a:p>
          </p:txBody>
        </p: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A9381472-1767-5230-1F36-15D19B7FC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5332" y="3340053"/>
              <a:ext cx="0" cy="19633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64BE39D8-3113-44DF-1C22-F99E598D1F5C}"/>
                </a:ext>
              </a:extLst>
            </p:cNvPr>
            <p:cNvSpPr txBox="1"/>
            <p:nvPr/>
          </p:nvSpPr>
          <p:spPr>
            <a:xfrm>
              <a:off x="3282024" y="5303398"/>
              <a:ext cx="1013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ワーク面</a:t>
              </a:r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B79DA97C-008A-4A3D-AE86-A87C5AAAE682}"/>
                </a:ext>
              </a:extLst>
            </p:cNvPr>
            <p:cNvSpPr txBox="1"/>
            <p:nvPr/>
          </p:nvSpPr>
          <p:spPr>
            <a:xfrm>
              <a:off x="4236413" y="5303397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8B4A2666-AE8E-9C35-A34E-9271DCC5E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3868" y="3340053"/>
              <a:ext cx="0" cy="19633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楕円 146">
              <a:extLst>
                <a:ext uri="{FF2B5EF4-FFF2-40B4-BE49-F238E27FC236}">
                  <a16:creationId xmlns:a16="http://schemas.microsoft.com/office/drawing/2014/main" id="{1E71B518-046B-F535-A59C-51F3DC683240}"/>
                </a:ext>
              </a:extLst>
            </p:cNvPr>
            <p:cNvSpPr/>
            <p:nvPr/>
          </p:nvSpPr>
          <p:spPr>
            <a:xfrm>
              <a:off x="2209817" y="392606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9646BEE2-C234-EF8E-FF75-8B9203D095B3}"/>
                </a:ext>
              </a:extLst>
            </p:cNvPr>
            <p:cNvSpPr/>
            <p:nvPr/>
          </p:nvSpPr>
          <p:spPr>
            <a:xfrm>
              <a:off x="3865332" y="430182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50" name="直線コネクタ 149">
              <a:extLst>
                <a:ext uri="{FF2B5EF4-FFF2-40B4-BE49-F238E27FC236}">
                  <a16:creationId xmlns:a16="http://schemas.microsoft.com/office/drawing/2014/main" id="{9B460D04-F2D0-AE04-3894-E76E5F8E4811}"/>
                </a:ext>
              </a:extLst>
            </p:cNvPr>
            <p:cNvCxnSpPr/>
            <p:nvPr/>
          </p:nvCxnSpPr>
          <p:spPr>
            <a:xfrm>
              <a:off x="1790736" y="3882469"/>
              <a:ext cx="2693132" cy="6412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コネクタ 150">
              <a:extLst>
                <a:ext uri="{FF2B5EF4-FFF2-40B4-BE49-F238E27FC236}">
                  <a16:creationId xmlns:a16="http://schemas.microsoft.com/office/drawing/2014/main" id="{3A1FA455-E474-4857-6B92-E6AAF6863110}"/>
                </a:ext>
              </a:extLst>
            </p:cNvPr>
            <p:cNvCxnSpPr>
              <a:cxnSpLocks/>
            </p:cNvCxnSpPr>
            <p:nvPr/>
          </p:nvCxnSpPr>
          <p:spPr>
            <a:xfrm>
              <a:off x="1790736" y="4016060"/>
              <a:ext cx="55874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コネクタ 157">
              <a:extLst>
                <a:ext uri="{FF2B5EF4-FFF2-40B4-BE49-F238E27FC236}">
                  <a16:creationId xmlns:a16="http://schemas.microsoft.com/office/drawing/2014/main" id="{877A3F61-F877-0AAC-5253-DB755F7E3E6C}"/>
                </a:ext>
              </a:extLst>
            </p:cNvPr>
            <p:cNvCxnSpPr>
              <a:cxnSpLocks/>
              <a:endCxn id="148" idx="6"/>
            </p:cNvCxnSpPr>
            <p:nvPr/>
          </p:nvCxnSpPr>
          <p:spPr>
            <a:xfrm flipV="1">
              <a:off x="1808534" y="4391827"/>
              <a:ext cx="223679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コネクタ 159">
              <a:extLst>
                <a:ext uri="{FF2B5EF4-FFF2-40B4-BE49-F238E27FC236}">
                  <a16:creationId xmlns:a16="http://schemas.microsoft.com/office/drawing/2014/main" id="{BEEACA79-76C4-E1CB-4EF9-229745706BA4}"/>
                </a:ext>
              </a:extLst>
            </p:cNvPr>
            <p:cNvCxnSpPr>
              <a:cxnSpLocks/>
            </p:cNvCxnSpPr>
            <p:nvPr/>
          </p:nvCxnSpPr>
          <p:spPr>
            <a:xfrm>
              <a:off x="1790736" y="4523684"/>
              <a:ext cx="269313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テキスト ボックス 161">
              <a:extLst>
                <a:ext uri="{FF2B5EF4-FFF2-40B4-BE49-F238E27FC236}">
                  <a16:creationId xmlns:a16="http://schemas.microsoft.com/office/drawing/2014/main" id="{177DAC35-FB67-E099-293B-9666B7AE2B66}"/>
                </a:ext>
              </a:extLst>
            </p:cNvPr>
            <p:cNvSpPr txBox="1"/>
            <p:nvPr/>
          </p:nvSpPr>
          <p:spPr>
            <a:xfrm>
              <a:off x="1425628" y="3709735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L0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5435E7E5-0E7B-9C8F-5968-31EDAC79A0A6}"/>
                </a:ext>
              </a:extLst>
            </p:cNvPr>
            <p:cNvSpPr txBox="1"/>
            <p:nvPr/>
          </p:nvSpPr>
          <p:spPr>
            <a:xfrm>
              <a:off x="1425628" y="3882468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L1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79E18637-FBC5-DEEC-5118-DBA35BD1E2F0}"/>
                </a:ext>
              </a:extLst>
            </p:cNvPr>
            <p:cNvSpPr txBox="1"/>
            <p:nvPr/>
          </p:nvSpPr>
          <p:spPr>
            <a:xfrm>
              <a:off x="1425628" y="4253327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L2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06D0E021-EB79-7EC4-A922-E1E9E3622B33}"/>
                </a:ext>
              </a:extLst>
            </p:cNvPr>
            <p:cNvSpPr txBox="1"/>
            <p:nvPr/>
          </p:nvSpPr>
          <p:spPr>
            <a:xfrm>
              <a:off x="1425628" y="4418317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L3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2" name="矢印: 右 1">
            <a:extLst>
              <a:ext uri="{FF2B5EF4-FFF2-40B4-BE49-F238E27FC236}">
                <a16:creationId xmlns:a16="http://schemas.microsoft.com/office/drawing/2014/main" id="{39FC2C68-F2A0-047F-210C-78573E28701A}"/>
              </a:ext>
            </a:extLst>
          </p:cNvPr>
          <p:cNvSpPr/>
          <p:nvPr/>
        </p:nvSpPr>
        <p:spPr>
          <a:xfrm>
            <a:off x="5774619" y="4516122"/>
            <a:ext cx="432488" cy="8501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6434372-52CE-EEDA-FC0A-2D371F7683B8}"/>
              </a:ext>
            </a:extLst>
          </p:cNvPr>
          <p:cNvGrpSpPr/>
          <p:nvPr/>
        </p:nvGrpSpPr>
        <p:grpSpPr>
          <a:xfrm>
            <a:off x="6699138" y="3620505"/>
            <a:ext cx="4191878" cy="2809193"/>
            <a:chOff x="6780440" y="2777846"/>
            <a:chExt cx="4191878" cy="2809193"/>
          </a:xfrm>
        </p:grpSpPr>
        <p:cxnSp>
          <p:nvCxnSpPr>
            <p:cNvPr id="3" name="直線矢印コネクタ 2">
              <a:extLst>
                <a:ext uri="{FF2B5EF4-FFF2-40B4-BE49-F238E27FC236}">
                  <a16:creationId xmlns:a16="http://schemas.microsoft.com/office/drawing/2014/main" id="{968553D4-27FE-1182-0FAD-63F626A5551C}"/>
                </a:ext>
              </a:extLst>
            </p:cNvPr>
            <p:cNvCxnSpPr/>
            <p:nvPr/>
          </p:nvCxnSpPr>
          <p:spPr>
            <a:xfrm flipV="1">
              <a:off x="7293496" y="5110180"/>
              <a:ext cx="3378740" cy="11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1AF0B02-7417-4EBB-E566-13B118C75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496" y="3030607"/>
              <a:ext cx="0" cy="2110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02F0885-CCD3-CF5A-5076-BE8A35CBB5F3}"/>
                </a:ext>
              </a:extLst>
            </p:cNvPr>
            <p:cNvSpPr txBox="1"/>
            <p:nvPr/>
          </p:nvSpPr>
          <p:spPr>
            <a:xfrm>
              <a:off x="10672236" y="4971680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Z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623D9B2-B79E-AB5C-4858-23E7BB623342}"/>
                </a:ext>
              </a:extLst>
            </p:cNvPr>
            <p:cNvSpPr txBox="1"/>
            <p:nvPr/>
          </p:nvSpPr>
          <p:spPr>
            <a:xfrm>
              <a:off x="7004161" y="2777846"/>
              <a:ext cx="507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速度</a:t>
              </a: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58CA8E99-1899-DE87-061C-DE0E11069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496" y="5110179"/>
              <a:ext cx="0" cy="19986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CD88CB2-747B-FCC0-D224-D36C2ED660B2}"/>
                </a:ext>
              </a:extLst>
            </p:cNvPr>
            <p:cNvSpPr txBox="1"/>
            <p:nvPr/>
          </p:nvSpPr>
          <p:spPr>
            <a:xfrm>
              <a:off x="6780440" y="5310039"/>
              <a:ext cx="880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46EA69B1-0EF5-BF70-3DD0-EC0914851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577" y="3346695"/>
              <a:ext cx="0" cy="19633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13AB00E-37F8-137B-0D06-99300117B8D0}"/>
                </a:ext>
              </a:extLst>
            </p:cNvPr>
            <p:cNvSpPr txBox="1"/>
            <p:nvPr/>
          </p:nvSpPr>
          <p:spPr>
            <a:xfrm>
              <a:off x="7539645" y="5310040"/>
              <a:ext cx="998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ワーク面</a:t>
              </a:r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A214B0B-6FCF-4053-1ACA-2B437630B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8092" y="3346695"/>
              <a:ext cx="0" cy="19633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A677972-5EB9-7D24-846B-9FED36E786B3}"/>
                </a:ext>
              </a:extLst>
            </p:cNvPr>
            <p:cNvSpPr txBox="1"/>
            <p:nvPr/>
          </p:nvSpPr>
          <p:spPr>
            <a:xfrm>
              <a:off x="8784784" y="5310040"/>
              <a:ext cx="1013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ワーク面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B2D32BD-362C-04EB-9FB2-DCAD65404BAF}"/>
                </a:ext>
              </a:extLst>
            </p:cNvPr>
            <p:cNvSpPr txBox="1"/>
            <p:nvPr/>
          </p:nvSpPr>
          <p:spPr>
            <a:xfrm>
              <a:off x="9739173" y="531003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kumimoji="1" lang="ja-JP" altLang="en-US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38338360-7194-7784-5AB2-5080A01E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6628" y="3346695"/>
              <a:ext cx="0" cy="19633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DA36AB8D-8DC1-058C-784F-74A66D2DA8A6}"/>
                </a:ext>
              </a:extLst>
            </p:cNvPr>
            <p:cNvSpPr/>
            <p:nvPr/>
          </p:nvSpPr>
          <p:spPr>
            <a:xfrm>
              <a:off x="7712577" y="430182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04156749-AC52-8E40-6DD6-0DBCD364AA86}"/>
                </a:ext>
              </a:extLst>
            </p:cNvPr>
            <p:cNvSpPr/>
            <p:nvPr/>
          </p:nvSpPr>
          <p:spPr>
            <a:xfrm>
              <a:off x="9368092" y="392606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B382D7B6-05C7-80BD-9E81-1CCBC0817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6625" y="3882468"/>
              <a:ext cx="2700003" cy="6478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92F17001-CE98-8D8C-6C44-F9F8A41D0E05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96" y="4022702"/>
              <a:ext cx="216459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061F5AD-D6CA-D900-3E90-1E18FEADC3C4}"/>
                </a:ext>
              </a:extLst>
            </p:cNvPr>
            <p:cNvCxnSpPr>
              <a:cxnSpLocks/>
            </p:cNvCxnSpPr>
            <p:nvPr/>
          </p:nvCxnSpPr>
          <p:spPr>
            <a:xfrm>
              <a:off x="7293496" y="3882468"/>
              <a:ext cx="269313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B6CF3B45-8B99-BF25-E91A-B295BD158C42}"/>
                </a:ext>
              </a:extLst>
            </p:cNvPr>
            <p:cNvSpPr txBox="1"/>
            <p:nvPr/>
          </p:nvSpPr>
          <p:spPr>
            <a:xfrm>
              <a:off x="6928388" y="3716377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F</a:t>
              </a:r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0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9741F46E-E087-FF8A-3552-B713A6626194}"/>
                </a:ext>
              </a:extLst>
            </p:cNvPr>
            <p:cNvSpPr txBox="1"/>
            <p:nvPr/>
          </p:nvSpPr>
          <p:spPr>
            <a:xfrm>
              <a:off x="6928388" y="3889110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F</a:t>
              </a:r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1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24B150B4-14B1-40C2-7BEB-4C1B3CE21858}"/>
                </a:ext>
              </a:extLst>
            </p:cNvPr>
            <p:cNvSpPr txBox="1"/>
            <p:nvPr/>
          </p:nvSpPr>
          <p:spPr>
            <a:xfrm>
              <a:off x="6928388" y="4259969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F</a:t>
              </a:r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2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8C0CF5-AE23-692C-40D7-C980161C2326}"/>
                </a:ext>
              </a:extLst>
            </p:cNvPr>
            <p:cNvSpPr txBox="1"/>
            <p:nvPr/>
          </p:nvSpPr>
          <p:spPr>
            <a:xfrm>
              <a:off x="6928388" y="4424959"/>
              <a:ext cx="4868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F</a:t>
              </a:r>
              <a:r>
                <a:rPr kumimoji="1" lang="en-US" altLang="ja-JP" sz="12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</a:t>
              </a:r>
              <a:endPara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E8D0ED5B-2F59-DA90-445D-1B57A82C49A6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7311294" y="4391827"/>
              <a:ext cx="401283" cy="66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3865BE44-76F2-ADDF-C3D3-CEAF058A6FE4}"/>
              </a:ext>
            </a:extLst>
          </p:cNvPr>
          <p:cNvGrpSpPr/>
          <p:nvPr/>
        </p:nvGrpSpPr>
        <p:grpSpPr>
          <a:xfrm>
            <a:off x="1656996" y="1301487"/>
            <a:ext cx="4439004" cy="2187172"/>
            <a:chOff x="580715" y="2480576"/>
            <a:chExt cx="6721019" cy="3311560"/>
          </a:xfrm>
        </p:grpSpPr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8E583EEC-F7C8-23D7-D67C-E4EB3CE2F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896" y="3771660"/>
              <a:ext cx="2099402" cy="10361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1E913C4A-1C1A-9295-A228-F07A52DC3D9A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455561" y="4807760"/>
              <a:ext cx="600335" cy="28593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FFE58C4C-92B0-E68B-8FB8-669F211EB3CF}"/>
                </a:ext>
              </a:extLst>
            </p:cNvPr>
            <p:cNvCxnSpPr>
              <a:cxnSpLocks/>
              <a:stCxn id="43" idx="3"/>
              <a:endCxn id="41" idx="3"/>
            </p:cNvCxnSpPr>
            <p:nvPr/>
          </p:nvCxnSpPr>
          <p:spPr>
            <a:xfrm flipV="1">
              <a:off x="3208135" y="4836214"/>
              <a:ext cx="415613" cy="28905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E0C979D8-BF87-21E7-2D85-BC5197A62967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 flipV="1">
              <a:off x="5074791" y="3499921"/>
              <a:ext cx="417838" cy="3075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BEE6680-D711-4D76-5E0B-F47AE54CDFA0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4124408" y="3487965"/>
              <a:ext cx="607482" cy="29992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23A16655-68A3-02DC-1039-085E5049CC6F}"/>
                </a:ext>
              </a:extLst>
            </p:cNvPr>
            <p:cNvSpPr/>
            <p:nvPr/>
          </p:nvSpPr>
          <p:spPr>
            <a:xfrm>
              <a:off x="1690531" y="4127541"/>
              <a:ext cx="2093273" cy="1198717"/>
            </a:xfrm>
            <a:prstGeom prst="rect">
              <a:avLst/>
            </a:prstGeom>
            <a:solidFill>
              <a:srgbClr val="66CCFF">
                <a:alpha val="30196"/>
              </a:srgbClr>
            </a:solidFill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3B34EA54-EA6D-28F3-010D-F64479991F3F}"/>
                </a:ext>
              </a:extLst>
            </p:cNvPr>
            <p:cNvSpPr/>
            <p:nvPr/>
          </p:nvSpPr>
          <p:spPr>
            <a:xfrm>
              <a:off x="2038434" y="4540735"/>
              <a:ext cx="1585314" cy="295479"/>
            </a:xfrm>
            <a:custGeom>
              <a:avLst/>
              <a:gdLst>
                <a:gd name="connsiteX0" fmla="*/ 0 w 1439693"/>
                <a:gd name="connsiteY0" fmla="*/ 269539 h 295479"/>
                <a:gd name="connsiteX1" fmla="*/ 726331 w 1439693"/>
                <a:gd name="connsiteY1" fmla="*/ 3649 h 295479"/>
                <a:gd name="connsiteX2" fmla="*/ 1290536 w 1439693"/>
                <a:gd name="connsiteY2" fmla="*/ 126866 h 295479"/>
                <a:gd name="connsiteX3" fmla="*/ 1439693 w 1439693"/>
                <a:gd name="connsiteY3" fmla="*/ 295479 h 29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693" h="295479">
                  <a:moveTo>
                    <a:pt x="0" y="269539"/>
                  </a:moveTo>
                  <a:cubicBezTo>
                    <a:pt x="255621" y="148483"/>
                    <a:pt x="511242" y="27428"/>
                    <a:pt x="726331" y="3649"/>
                  </a:cubicBezTo>
                  <a:cubicBezTo>
                    <a:pt x="941420" y="-20130"/>
                    <a:pt x="1171642" y="78228"/>
                    <a:pt x="1290536" y="126866"/>
                  </a:cubicBezTo>
                  <a:cubicBezTo>
                    <a:pt x="1409430" y="175504"/>
                    <a:pt x="1424561" y="235491"/>
                    <a:pt x="1439693" y="295479"/>
                  </a:cubicBezTo>
                </a:path>
              </a:pathLst>
            </a:custGeom>
            <a:ln w="1905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64FBCB99-7844-1C01-354B-585A1C2E39B2}"/>
                </a:ext>
              </a:extLst>
            </p:cNvPr>
            <p:cNvSpPr/>
            <p:nvPr/>
          </p:nvSpPr>
          <p:spPr>
            <a:xfrm>
              <a:off x="1285212" y="4402926"/>
              <a:ext cx="2093273" cy="1198717"/>
            </a:xfrm>
            <a:prstGeom prst="rect">
              <a:avLst/>
            </a:prstGeom>
            <a:solidFill>
              <a:schemeClr val="bg2">
                <a:lumMod val="90000"/>
                <a:alpha val="3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A243F04A-501A-ADBC-1657-B7FED4289FE1}"/>
                </a:ext>
              </a:extLst>
            </p:cNvPr>
            <p:cNvSpPr/>
            <p:nvPr/>
          </p:nvSpPr>
          <p:spPr>
            <a:xfrm>
              <a:off x="1455561" y="4765579"/>
              <a:ext cx="1752574" cy="359694"/>
            </a:xfrm>
            <a:custGeom>
              <a:avLst/>
              <a:gdLst>
                <a:gd name="connsiteX0" fmla="*/ 0 w 1439693"/>
                <a:gd name="connsiteY0" fmla="*/ 269539 h 295479"/>
                <a:gd name="connsiteX1" fmla="*/ 726331 w 1439693"/>
                <a:gd name="connsiteY1" fmla="*/ 3649 h 295479"/>
                <a:gd name="connsiteX2" fmla="*/ 1290536 w 1439693"/>
                <a:gd name="connsiteY2" fmla="*/ 126866 h 295479"/>
                <a:gd name="connsiteX3" fmla="*/ 1439693 w 1439693"/>
                <a:gd name="connsiteY3" fmla="*/ 295479 h 29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693" h="295479">
                  <a:moveTo>
                    <a:pt x="0" y="269539"/>
                  </a:moveTo>
                  <a:cubicBezTo>
                    <a:pt x="255621" y="148483"/>
                    <a:pt x="511242" y="27428"/>
                    <a:pt x="726331" y="3649"/>
                  </a:cubicBezTo>
                  <a:cubicBezTo>
                    <a:pt x="941420" y="-20130"/>
                    <a:pt x="1171642" y="78228"/>
                    <a:pt x="1290536" y="126866"/>
                  </a:cubicBezTo>
                  <a:cubicBezTo>
                    <a:pt x="1409430" y="175504"/>
                    <a:pt x="1424561" y="235491"/>
                    <a:pt x="1439693" y="295479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15A8F08B-35F9-8663-A0C6-3072DB0AF4A8}"/>
                </a:ext>
              </a:extLst>
            </p:cNvPr>
            <p:cNvSpPr/>
            <p:nvPr/>
          </p:nvSpPr>
          <p:spPr>
            <a:xfrm>
              <a:off x="3678216" y="2791248"/>
              <a:ext cx="2093273" cy="1198717"/>
            </a:xfrm>
            <a:prstGeom prst="rect">
              <a:avLst/>
            </a:prstGeom>
            <a:solidFill>
              <a:schemeClr val="bg2">
                <a:lumMod val="90000"/>
                <a:alpha val="3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690FF0B3-5A59-BC6D-A494-D77AE235B2DA}"/>
                </a:ext>
              </a:extLst>
            </p:cNvPr>
            <p:cNvSpPr/>
            <p:nvPr/>
          </p:nvSpPr>
          <p:spPr>
            <a:xfrm>
              <a:off x="4731890" y="3338372"/>
              <a:ext cx="760739" cy="161549"/>
            </a:xfrm>
            <a:custGeom>
              <a:avLst/>
              <a:gdLst>
                <a:gd name="connsiteX0" fmla="*/ 0 w 1439693"/>
                <a:gd name="connsiteY0" fmla="*/ 269539 h 295479"/>
                <a:gd name="connsiteX1" fmla="*/ 726331 w 1439693"/>
                <a:gd name="connsiteY1" fmla="*/ 3649 h 295479"/>
                <a:gd name="connsiteX2" fmla="*/ 1290536 w 1439693"/>
                <a:gd name="connsiteY2" fmla="*/ 126866 h 295479"/>
                <a:gd name="connsiteX3" fmla="*/ 1439693 w 1439693"/>
                <a:gd name="connsiteY3" fmla="*/ 295479 h 29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693" h="295479">
                  <a:moveTo>
                    <a:pt x="0" y="269539"/>
                  </a:moveTo>
                  <a:cubicBezTo>
                    <a:pt x="255621" y="148483"/>
                    <a:pt x="511242" y="27428"/>
                    <a:pt x="726331" y="3649"/>
                  </a:cubicBezTo>
                  <a:cubicBezTo>
                    <a:pt x="941420" y="-20130"/>
                    <a:pt x="1171642" y="78228"/>
                    <a:pt x="1290536" y="126866"/>
                  </a:cubicBezTo>
                  <a:cubicBezTo>
                    <a:pt x="1409430" y="175504"/>
                    <a:pt x="1424561" y="235491"/>
                    <a:pt x="1439693" y="29547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25505DAA-F896-1AA6-CD5A-85DB148537B1}"/>
                </a:ext>
              </a:extLst>
            </p:cNvPr>
            <p:cNvSpPr/>
            <p:nvPr/>
          </p:nvSpPr>
          <p:spPr>
            <a:xfrm>
              <a:off x="3275014" y="3066633"/>
              <a:ext cx="2093273" cy="1198717"/>
            </a:xfrm>
            <a:prstGeom prst="rect">
              <a:avLst/>
            </a:prstGeom>
            <a:solidFill>
              <a:srgbClr val="66CCFF">
                <a:alpha val="30196"/>
              </a:srgbClr>
            </a:solidFill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6F118A4C-098A-8625-BC57-31184489FA44}"/>
                </a:ext>
              </a:extLst>
            </p:cNvPr>
            <p:cNvSpPr/>
            <p:nvPr/>
          </p:nvSpPr>
          <p:spPr>
            <a:xfrm>
              <a:off x="4124408" y="3584586"/>
              <a:ext cx="950383" cy="222869"/>
            </a:xfrm>
            <a:custGeom>
              <a:avLst/>
              <a:gdLst>
                <a:gd name="connsiteX0" fmla="*/ 0 w 1439693"/>
                <a:gd name="connsiteY0" fmla="*/ 269539 h 295479"/>
                <a:gd name="connsiteX1" fmla="*/ 726331 w 1439693"/>
                <a:gd name="connsiteY1" fmla="*/ 3649 h 295479"/>
                <a:gd name="connsiteX2" fmla="*/ 1290536 w 1439693"/>
                <a:gd name="connsiteY2" fmla="*/ 126866 h 295479"/>
                <a:gd name="connsiteX3" fmla="*/ 1439693 w 1439693"/>
                <a:gd name="connsiteY3" fmla="*/ 295479 h 29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693" h="295479">
                  <a:moveTo>
                    <a:pt x="0" y="269539"/>
                  </a:moveTo>
                  <a:cubicBezTo>
                    <a:pt x="255621" y="148483"/>
                    <a:pt x="511242" y="27428"/>
                    <a:pt x="726331" y="3649"/>
                  </a:cubicBezTo>
                  <a:cubicBezTo>
                    <a:pt x="941420" y="-20130"/>
                    <a:pt x="1171642" y="78228"/>
                    <a:pt x="1290536" y="126866"/>
                  </a:cubicBezTo>
                  <a:cubicBezTo>
                    <a:pt x="1409430" y="175504"/>
                    <a:pt x="1424561" y="235491"/>
                    <a:pt x="1439693" y="295479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48B84A29-400A-EF11-4637-E4DE358C4481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V="1">
              <a:off x="3622917" y="3807455"/>
              <a:ext cx="1451874" cy="102271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FE7CCDAD-1FC1-6B98-C078-AD74334CC10C}"/>
                </a:ext>
              </a:extLst>
            </p:cNvPr>
            <p:cNvCxnSpPr/>
            <p:nvPr/>
          </p:nvCxnSpPr>
          <p:spPr>
            <a:xfrm flipV="1">
              <a:off x="1690531" y="3066633"/>
              <a:ext cx="1584483" cy="106090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7668DA6C-7539-43CF-7612-D20C94A2CD59}"/>
                </a:ext>
              </a:extLst>
            </p:cNvPr>
            <p:cNvCxnSpPr/>
            <p:nvPr/>
          </p:nvCxnSpPr>
          <p:spPr>
            <a:xfrm flipV="1">
              <a:off x="3766380" y="3078822"/>
              <a:ext cx="1584483" cy="106090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692A49A4-E6B9-BE67-CFC4-BF8648A81556}"/>
                </a:ext>
              </a:extLst>
            </p:cNvPr>
            <p:cNvCxnSpPr/>
            <p:nvPr/>
          </p:nvCxnSpPr>
          <p:spPr>
            <a:xfrm flipV="1">
              <a:off x="3783804" y="4277306"/>
              <a:ext cx="1584483" cy="106090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93280EFB-A9AE-1799-0410-3AF2D143A7BA}"/>
                </a:ext>
              </a:extLst>
            </p:cNvPr>
            <p:cNvCxnSpPr/>
            <p:nvPr/>
          </p:nvCxnSpPr>
          <p:spPr>
            <a:xfrm flipV="1">
              <a:off x="1703680" y="4265350"/>
              <a:ext cx="1584483" cy="106090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F36C6E4A-2740-31E8-B753-A0764DD19067}"/>
                </a:ext>
              </a:extLst>
            </p:cNvPr>
            <p:cNvSpPr txBox="1"/>
            <p:nvPr/>
          </p:nvSpPr>
          <p:spPr>
            <a:xfrm>
              <a:off x="580715" y="4125927"/>
              <a:ext cx="1070827" cy="34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EADF23F9-ADFB-46FA-FDDA-AC5B708207E9}"/>
                </a:ext>
              </a:extLst>
            </p:cNvPr>
            <p:cNvSpPr txBox="1"/>
            <p:nvPr/>
          </p:nvSpPr>
          <p:spPr>
            <a:xfrm>
              <a:off x="768464" y="3798516"/>
              <a:ext cx="1206744" cy="34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</a:t>
              </a:r>
              <a:r>
                <a:rPr kumimoji="1" lang="ja-JP" altLang="en-US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ワーク面</a:t>
              </a: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ACA47A96-B777-7671-E42D-E4DEEAAC41E1}"/>
                </a:ext>
              </a:extLst>
            </p:cNvPr>
            <p:cNvSpPr txBox="1"/>
            <p:nvPr/>
          </p:nvSpPr>
          <p:spPr>
            <a:xfrm>
              <a:off x="2279214" y="2787251"/>
              <a:ext cx="1221306" cy="34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lang="ja-JP" altLang="en-US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ワーク</a:t>
              </a:r>
              <a:r>
                <a:rPr kumimoji="1" lang="ja-JP" altLang="en-US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面</a:t>
              </a: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714EB359-6582-5418-C7E0-1393D688B775}"/>
                </a:ext>
              </a:extLst>
            </p:cNvPr>
            <p:cNvSpPr txBox="1"/>
            <p:nvPr/>
          </p:nvSpPr>
          <p:spPr>
            <a:xfrm>
              <a:off x="3234867" y="2480576"/>
              <a:ext cx="1078109" cy="34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UV</a:t>
              </a:r>
              <a:r>
                <a:rPr kumimoji="1" lang="ja-JP" altLang="en-US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駆動面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F780531A-D552-05C6-18DD-282B02BEDF50}"/>
                </a:ext>
              </a:extLst>
            </p:cNvPr>
            <p:cNvSpPr txBox="1"/>
            <p:nvPr/>
          </p:nvSpPr>
          <p:spPr>
            <a:xfrm>
              <a:off x="4266348" y="5343110"/>
              <a:ext cx="1187344" cy="349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長さ</a:t>
              </a:r>
              <a:r>
                <a:rPr kumimoji="1"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L0</a:t>
              </a:r>
              <a:endParaRPr kumimoji="1"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08F3EFC0-5F46-9E9E-AF33-1C05D440C7B3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 flipV="1">
              <a:off x="3200553" y="5020153"/>
              <a:ext cx="1065795" cy="4977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877881BB-2EAC-F5D6-46CF-8B34AC5AEB05}"/>
                </a:ext>
              </a:extLst>
            </p:cNvPr>
            <p:cNvSpPr txBox="1"/>
            <p:nvPr/>
          </p:nvSpPr>
          <p:spPr>
            <a:xfrm>
              <a:off x="4621055" y="5070192"/>
              <a:ext cx="1187344" cy="349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長さ</a:t>
              </a:r>
              <a:r>
                <a:rPr kumimoji="1"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L1</a:t>
              </a:r>
              <a:endParaRPr kumimoji="1"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424E7808-ED71-FFD8-3BC4-B997D4337D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8875" y="4714899"/>
              <a:ext cx="1065793" cy="4614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71CCE3AB-06C0-1515-E999-D94D6EB92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6401" y="3700387"/>
              <a:ext cx="751999" cy="3970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31F4320-A479-0CE5-3800-0A1BE6AF3200}"/>
                </a:ext>
              </a:extLst>
            </p:cNvPr>
            <p:cNvSpPr txBox="1"/>
            <p:nvPr/>
          </p:nvSpPr>
          <p:spPr>
            <a:xfrm>
              <a:off x="5664685" y="4095391"/>
              <a:ext cx="1187344" cy="349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長さ</a:t>
              </a:r>
              <a:r>
                <a:rPr kumimoji="1"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L2</a:t>
              </a:r>
              <a:endParaRPr kumimoji="1"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43591598-BD30-BB03-3AE4-4E9A96A73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0788" y="3410411"/>
              <a:ext cx="723903" cy="329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7603AD55-5046-8861-F1F7-7562C9F50A00}"/>
                </a:ext>
              </a:extLst>
            </p:cNvPr>
            <p:cNvSpPr txBox="1"/>
            <p:nvPr/>
          </p:nvSpPr>
          <p:spPr>
            <a:xfrm>
              <a:off x="6114390" y="3597129"/>
              <a:ext cx="1187344" cy="349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長さ</a:t>
              </a:r>
              <a:r>
                <a:rPr kumimoji="1"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L3</a:t>
              </a:r>
              <a:endParaRPr kumimoji="1"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39F48991-8E2E-9C07-7A72-B0DB904A8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1732" y="5085047"/>
              <a:ext cx="486868" cy="4884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8AE23414-D26D-3B8C-E5A8-57A0B84E5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1732" y="4981207"/>
              <a:ext cx="0" cy="5891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BC95B6EE-805C-3616-1FE2-6E35833363A8}"/>
                </a:ext>
              </a:extLst>
            </p:cNvPr>
            <p:cNvCxnSpPr>
              <a:cxnSpLocks/>
            </p:cNvCxnSpPr>
            <p:nvPr/>
          </p:nvCxnSpPr>
          <p:spPr>
            <a:xfrm>
              <a:off x="5711732" y="5570406"/>
              <a:ext cx="6714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3BB479AC-B9D5-9CF7-BE0E-7B6C3483137B}"/>
                </a:ext>
              </a:extLst>
            </p:cNvPr>
            <p:cNvSpPr txBox="1"/>
            <p:nvPr/>
          </p:nvSpPr>
          <p:spPr>
            <a:xfrm>
              <a:off x="6407694" y="5442637"/>
              <a:ext cx="677640" cy="34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X, U</a:t>
              </a:r>
              <a:endParaRPr kumimoji="1"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015CC958-9B22-3A7F-508C-716EA210568A}"/>
                </a:ext>
              </a:extLst>
            </p:cNvPr>
            <p:cNvSpPr txBox="1"/>
            <p:nvPr/>
          </p:nvSpPr>
          <p:spPr>
            <a:xfrm>
              <a:off x="5398167" y="4771535"/>
              <a:ext cx="646089" cy="34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Y, V</a:t>
              </a:r>
              <a:endParaRPr kumimoji="1"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06E7FAC2-4298-C47C-F617-A408F1A90E16}"/>
                </a:ext>
              </a:extLst>
            </p:cNvPr>
            <p:cNvSpPr txBox="1"/>
            <p:nvPr/>
          </p:nvSpPr>
          <p:spPr>
            <a:xfrm>
              <a:off x="6134911" y="4899358"/>
              <a:ext cx="410662" cy="349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Z</a:t>
              </a:r>
              <a:endParaRPr kumimoji="1" lang="ja-JP" altLang="en-US" sz="9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2DA988EB-953F-F935-A999-84C2C479FD2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392317" y="1962734"/>
            <a:ext cx="1539635" cy="1085485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6623FEAF-DFB7-91EC-3180-CCE74F7C3270}"/>
              </a:ext>
            </a:extLst>
          </p:cNvPr>
          <p:cNvCxnSpPr>
            <a:cxnSpLocks/>
          </p:cNvCxnSpPr>
          <p:nvPr/>
        </p:nvCxnSpPr>
        <p:spPr>
          <a:xfrm flipV="1">
            <a:off x="2230267" y="1980197"/>
            <a:ext cx="2136535" cy="1034219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吹き出し: 角を丸めた四角形 77">
            <a:extLst>
              <a:ext uri="{FF2B5EF4-FFF2-40B4-BE49-F238E27FC236}">
                <a16:creationId xmlns:a16="http://schemas.microsoft.com/office/drawing/2014/main" id="{2546DDAE-DC58-77BC-67CB-C8DA8E6629EB}"/>
              </a:ext>
            </a:extLst>
          </p:cNvPr>
          <p:cNvSpPr/>
          <p:nvPr/>
        </p:nvSpPr>
        <p:spPr>
          <a:xfrm>
            <a:off x="5264514" y="1079670"/>
            <a:ext cx="3384186" cy="559175"/>
          </a:xfrm>
          <a:prstGeom prst="wedgeRoundRectCallout">
            <a:avLst>
              <a:gd name="adj1" fmla="val -59900"/>
              <a:gd name="adj2" fmla="val 11473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熱線は、各断面の端点を同時に通過する必要がある</a:t>
            </a:r>
            <a:endParaRPr kumimoji="1" lang="en-US" altLang="ja-JP" sz="1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→熱線が通過する速度は、各断面の長さの逆比になる</a:t>
            </a:r>
            <a:endParaRPr kumimoji="1" lang="ja-JP" altLang="en-US" sz="1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370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87ED0-BCAB-5FF3-9779-9D697E091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4350384-B618-2383-7C85-7BC1CC19DEA5}"/>
              </a:ext>
            </a:extLst>
          </p:cNvPr>
          <p:cNvSpPr/>
          <p:nvPr/>
        </p:nvSpPr>
        <p:spPr>
          <a:xfrm>
            <a:off x="214981" y="188322"/>
            <a:ext cx="11811367" cy="642451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640C6DE0-A66E-20F9-B398-EC45BC054319}"/>
              </a:ext>
            </a:extLst>
          </p:cNvPr>
          <p:cNvCxnSpPr>
            <a:cxnSpLocks/>
          </p:cNvCxnSpPr>
          <p:nvPr/>
        </p:nvCxnSpPr>
        <p:spPr>
          <a:xfrm flipV="1">
            <a:off x="6095457" y="2770511"/>
            <a:ext cx="0" cy="30670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09A2F39-FAB6-12B7-3C38-8D43AF1D9D0D}"/>
              </a:ext>
            </a:extLst>
          </p:cNvPr>
          <p:cNvCxnSpPr>
            <a:cxnSpLocks/>
          </p:cNvCxnSpPr>
          <p:nvPr/>
        </p:nvCxnSpPr>
        <p:spPr>
          <a:xfrm>
            <a:off x="4026613" y="3839036"/>
            <a:ext cx="338140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50FEC295-C7D3-E466-234A-682FD95CCB70}"/>
              </a:ext>
            </a:extLst>
          </p:cNvPr>
          <p:cNvCxnSpPr>
            <a:cxnSpLocks/>
          </p:cNvCxnSpPr>
          <p:nvPr/>
        </p:nvCxnSpPr>
        <p:spPr>
          <a:xfrm>
            <a:off x="4026613" y="4138756"/>
            <a:ext cx="206938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C2A92706-330A-7664-F5BA-3B37F91258E3}"/>
              </a:ext>
            </a:extLst>
          </p:cNvPr>
          <p:cNvSpPr txBox="1"/>
          <p:nvPr/>
        </p:nvSpPr>
        <p:spPr>
          <a:xfrm>
            <a:off x="389325" y="480293"/>
            <a:ext cx="1126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④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CAM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では、「カット速度定義面」におけるカット速度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を、 「カット速度」で設定した速度になるように、他の断面の速度を計算する。</a:t>
            </a:r>
            <a:endParaRPr kumimoji="1" lang="en-US" altLang="ja-JP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9B6625E0-A96A-ABC9-AF61-75AEB4B5C4EC}"/>
              </a:ext>
            </a:extLst>
          </p:cNvPr>
          <p:cNvCxnSpPr/>
          <p:nvPr/>
        </p:nvCxnSpPr>
        <p:spPr>
          <a:xfrm flipV="1">
            <a:off x="4026613" y="5537830"/>
            <a:ext cx="5278068" cy="18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0DB1D1FF-023C-EDA3-D71C-B32BD96B69BE}"/>
              </a:ext>
            </a:extLst>
          </p:cNvPr>
          <p:cNvCxnSpPr>
            <a:cxnSpLocks/>
          </p:cNvCxnSpPr>
          <p:nvPr/>
        </p:nvCxnSpPr>
        <p:spPr>
          <a:xfrm flipV="1">
            <a:off x="4026613" y="2289244"/>
            <a:ext cx="0" cy="329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7C0F34-F47B-1080-3490-72D0704886F5}"/>
              </a:ext>
            </a:extLst>
          </p:cNvPr>
          <p:cNvSpPr txBox="1"/>
          <p:nvPr/>
        </p:nvSpPr>
        <p:spPr>
          <a:xfrm>
            <a:off x="9304681" y="532147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4EAD4F-181D-7924-A621-6494FE39DD43}"/>
              </a:ext>
            </a:extLst>
          </p:cNvPr>
          <p:cNvSpPr txBox="1"/>
          <p:nvPr/>
        </p:nvSpPr>
        <p:spPr>
          <a:xfrm>
            <a:off x="3574631" y="1894396"/>
            <a:ext cx="79321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速度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FBC2071-D49F-74FC-BCAF-152F993759F4}"/>
              </a:ext>
            </a:extLst>
          </p:cNvPr>
          <p:cNvCxnSpPr>
            <a:cxnSpLocks/>
          </p:cNvCxnSpPr>
          <p:nvPr/>
        </p:nvCxnSpPr>
        <p:spPr>
          <a:xfrm flipV="1">
            <a:off x="4026613" y="5537829"/>
            <a:ext cx="0" cy="3122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E31ED5-77AC-7D42-D1D6-4D359F3547EB}"/>
              </a:ext>
            </a:extLst>
          </p:cNvPr>
          <p:cNvSpPr txBox="1"/>
          <p:nvPr/>
        </p:nvSpPr>
        <p:spPr>
          <a:xfrm>
            <a:off x="3306413" y="5865148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駆動面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9371A2E-D31E-4E6F-25CE-F218BA80BB6F}"/>
              </a:ext>
            </a:extLst>
          </p:cNvPr>
          <p:cNvCxnSpPr>
            <a:cxnSpLocks/>
          </p:cNvCxnSpPr>
          <p:nvPr/>
        </p:nvCxnSpPr>
        <p:spPr>
          <a:xfrm flipV="1">
            <a:off x="4821869" y="2783018"/>
            <a:ext cx="0" cy="30670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A08003-55FA-DBA5-C8A3-BDE6DF66D0A8}"/>
              </a:ext>
            </a:extLst>
          </p:cNvPr>
          <p:cNvSpPr txBox="1"/>
          <p:nvPr/>
        </p:nvSpPr>
        <p:spPr>
          <a:xfrm>
            <a:off x="4394838" y="5865149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ワーク面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33032E6-5850-CB84-288F-E98BBFB1D131}"/>
              </a:ext>
            </a:extLst>
          </p:cNvPr>
          <p:cNvCxnSpPr>
            <a:cxnSpLocks/>
          </p:cNvCxnSpPr>
          <p:nvPr/>
        </p:nvCxnSpPr>
        <p:spPr>
          <a:xfrm flipV="1">
            <a:off x="7408017" y="2783018"/>
            <a:ext cx="0" cy="30670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B60DEA-6198-B97C-C420-268937EE2030}"/>
              </a:ext>
            </a:extLst>
          </p:cNvPr>
          <p:cNvSpPr txBox="1"/>
          <p:nvPr/>
        </p:nvSpPr>
        <p:spPr>
          <a:xfrm>
            <a:off x="6697196" y="584976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ワーク面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283E911-CC3B-E263-B72D-7BE32BA5B56B}"/>
              </a:ext>
            </a:extLst>
          </p:cNvPr>
          <p:cNvSpPr txBox="1"/>
          <p:nvPr/>
        </p:nvSpPr>
        <p:spPr>
          <a:xfrm>
            <a:off x="7870752" y="5858343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駆動面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DF7A216-7B99-E126-3DDD-8F1DB2799353}"/>
              </a:ext>
            </a:extLst>
          </p:cNvPr>
          <p:cNvCxnSpPr>
            <a:cxnSpLocks/>
          </p:cNvCxnSpPr>
          <p:nvPr/>
        </p:nvCxnSpPr>
        <p:spPr>
          <a:xfrm flipV="1">
            <a:off x="8233664" y="2783018"/>
            <a:ext cx="0" cy="30670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楕円 14">
            <a:extLst>
              <a:ext uri="{FF2B5EF4-FFF2-40B4-BE49-F238E27FC236}">
                <a16:creationId xmlns:a16="http://schemas.microsoft.com/office/drawing/2014/main" id="{EA9838C9-9334-4700-8405-9CA7982DD4B2}"/>
              </a:ext>
            </a:extLst>
          </p:cNvPr>
          <p:cNvSpPr/>
          <p:nvPr/>
        </p:nvSpPr>
        <p:spPr>
          <a:xfrm>
            <a:off x="4681277" y="4275069"/>
            <a:ext cx="281185" cy="2811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87599A95-41C4-AD7B-1CAD-DD7230FCAAF2}"/>
              </a:ext>
            </a:extLst>
          </p:cNvPr>
          <p:cNvSpPr/>
          <p:nvPr/>
        </p:nvSpPr>
        <p:spPr>
          <a:xfrm>
            <a:off x="7267424" y="3688068"/>
            <a:ext cx="281185" cy="2811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05309C9-251E-5890-0BFB-571E8FC96345}"/>
              </a:ext>
            </a:extLst>
          </p:cNvPr>
          <p:cNvCxnSpPr>
            <a:cxnSpLocks/>
          </p:cNvCxnSpPr>
          <p:nvPr/>
        </p:nvCxnSpPr>
        <p:spPr>
          <a:xfrm flipV="1">
            <a:off x="4015880" y="3619971"/>
            <a:ext cx="4217785" cy="1012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2F39966-78ED-1590-9D67-BFD3947D818D}"/>
              </a:ext>
            </a:extLst>
          </p:cNvPr>
          <p:cNvCxnSpPr>
            <a:cxnSpLocks/>
          </p:cNvCxnSpPr>
          <p:nvPr/>
        </p:nvCxnSpPr>
        <p:spPr>
          <a:xfrm>
            <a:off x="4026613" y="3619971"/>
            <a:ext cx="420705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73A20A3-B844-DD3F-A6D6-8E9D4A927DCC}"/>
              </a:ext>
            </a:extLst>
          </p:cNvPr>
          <p:cNvSpPr txBox="1"/>
          <p:nvPr/>
        </p:nvSpPr>
        <p:spPr>
          <a:xfrm>
            <a:off x="2798168" y="3434122"/>
            <a:ext cx="133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XY(Mech)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4A05D09-B9DE-A1C4-53A0-EB5A7B1E3ABB}"/>
              </a:ext>
            </a:extLst>
          </p:cNvPr>
          <p:cNvSpPr txBox="1"/>
          <p:nvPr/>
        </p:nvSpPr>
        <p:spPr>
          <a:xfrm>
            <a:off x="2819598" y="3678896"/>
            <a:ext cx="130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XY(Work)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9F6EF007-F656-0BA7-EAF3-02953503F65A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054416" y="4415662"/>
            <a:ext cx="626861" cy="103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7B82A89D-7FA5-DF18-68A5-9C35776452AA}"/>
              </a:ext>
            </a:extLst>
          </p:cNvPr>
          <p:cNvSpPr txBox="1"/>
          <p:nvPr/>
        </p:nvSpPr>
        <p:spPr>
          <a:xfrm>
            <a:off x="5578379" y="5849761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ワーク中央</a:t>
            </a: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id="{60D2C862-94D9-C8BF-FA3C-4F0B98637CEB}"/>
              </a:ext>
            </a:extLst>
          </p:cNvPr>
          <p:cNvSpPr/>
          <p:nvPr/>
        </p:nvSpPr>
        <p:spPr>
          <a:xfrm>
            <a:off x="5955408" y="3993884"/>
            <a:ext cx="281185" cy="2811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90DF864-00FE-7101-A071-D5AFF7E411DA}"/>
              </a:ext>
            </a:extLst>
          </p:cNvPr>
          <p:cNvSpPr txBox="1"/>
          <p:nvPr/>
        </p:nvSpPr>
        <p:spPr>
          <a:xfrm>
            <a:off x="3067648" y="3965802"/>
            <a:ext cx="98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Center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79C8F8-7E8F-4C7C-E326-330D80CD2A3B}"/>
              </a:ext>
            </a:extLst>
          </p:cNvPr>
          <p:cNvSpPr txBox="1"/>
          <p:nvPr/>
        </p:nvSpPr>
        <p:spPr>
          <a:xfrm>
            <a:off x="2769117" y="4250744"/>
            <a:ext cx="135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UV(Work)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5D19F53-0D9D-75D0-E44C-15744760D489}"/>
              </a:ext>
            </a:extLst>
          </p:cNvPr>
          <p:cNvSpPr txBox="1"/>
          <p:nvPr/>
        </p:nvSpPr>
        <p:spPr>
          <a:xfrm>
            <a:off x="2755868" y="4525155"/>
            <a:ext cx="143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(Mech)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6A9B74BA-DF90-496B-89A0-57F4977A6D94}"/>
              </a:ext>
            </a:extLst>
          </p:cNvPr>
          <p:cNvSpPr/>
          <p:nvPr/>
        </p:nvSpPr>
        <p:spPr>
          <a:xfrm>
            <a:off x="8093071" y="3479378"/>
            <a:ext cx="281185" cy="2811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DF0CD467-5BAC-D46F-6140-85F3D88DE051}"/>
              </a:ext>
            </a:extLst>
          </p:cNvPr>
          <p:cNvSpPr/>
          <p:nvPr/>
        </p:nvSpPr>
        <p:spPr>
          <a:xfrm>
            <a:off x="3886020" y="4506227"/>
            <a:ext cx="281185" cy="28118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6" name="吹き出し: 角を丸めた四角形 35">
            <a:extLst>
              <a:ext uri="{FF2B5EF4-FFF2-40B4-BE49-F238E27FC236}">
                <a16:creationId xmlns:a16="http://schemas.microsoft.com/office/drawing/2014/main" id="{499D5D12-46A1-57FE-AB8C-F4A53384548F}"/>
              </a:ext>
            </a:extLst>
          </p:cNvPr>
          <p:cNvSpPr/>
          <p:nvPr/>
        </p:nvSpPr>
        <p:spPr>
          <a:xfrm>
            <a:off x="4544232" y="2289244"/>
            <a:ext cx="1140885" cy="307777"/>
          </a:xfrm>
          <a:prstGeom prst="wedgeRoundRectCallout">
            <a:avLst>
              <a:gd name="adj1" fmla="val -23378"/>
              <a:gd name="adj2" fmla="val 11904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XY</a:t>
            </a:r>
            <a:r>
              <a:rPr kumimoji="1"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CAD</a:t>
            </a:r>
            <a:r>
              <a:rPr kumimoji="1"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図面</a:t>
            </a:r>
          </a:p>
        </p:txBody>
      </p:sp>
      <p:sp>
        <p:nvSpPr>
          <p:cNvPr id="37" name="吹き出し: 角を丸めた四角形 36">
            <a:extLst>
              <a:ext uri="{FF2B5EF4-FFF2-40B4-BE49-F238E27FC236}">
                <a16:creationId xmlns:a16="http://schemas.microsoft.com/office/drawing/2014/main" id="{D1911D1E-86F9-3299-3C9B-C3B613AC665F}"/>
              </a:ext>
            </a:extLst>
          </p:cNvPr>
          <p:cNvSpPr/>
          <p:nvPr/>
        </p:nvSpPr>
        <p:spPr>
          <a:xfrm>
            <a:off x="6978166" y="2287305"/>
            <a:ext cx="1140886" cy="307777"/>
          </a:xfrm>
          <a:prstGeom prst="wedgeRoundRectCallout">
            <a:avLst>
              <a:gd name="adj1" fmla="val -13569"/>
              <a:gd name="adj2" fmla="val 11689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UV</a:t>
            </a:r>
            <a:r>
              <a:rPr kumimoji="1"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CAD</a:t>
            </a:r>
            <a:r>
              <a:rPr kumimoji="1" lang="ja-JP" altLang="en-US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図面</a:t>
            </a:r>
          </a:p>
        </p:txBody>
      </p:sp>
    </p:spTree>
    <p:extLst>
      <p:ext uri="{BB962C8B-B14F-4D97-AF65-F5344CB8AC3E}">
        <p14:creationId xmlns:p14="http://schemas.microsoft.com/office/powerpoint/2010/main" val="108659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223E0-3CAB-DDA6-96D1-CC876D33E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0F10378-1632-915B-1775-2E29521E523F}"/>
              </a:ext>
            </a:extLst>
          </p:cNvPr>
          <p:cNvGrpSpPr/>
          <p:nvPr/>
        </p:nvGrpSpPr>
        <p:grpSpPr>
          <a:xfrm>
            <a:off x="1603240" y="2965072"/>
            <a:ext cx="4719245" cy="1464988"/>
            <a:chOff x="1603240" y="2965072"/>
            <a:chExt cx="4719245" cy="1464988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0C7B1C93-F525-979F-00D9-28842B0A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240" y="2965072"/>
              <a:ext cx="4719245" cy="1464988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4388EDC5-826E-83EA-36B0-BEA033A1F1BD}"/>
                </a:ext>
              </a:extLst>
            </p:cNvPr>
            <p:cNvSpPr/>
            <p:nvPr/>
          </p:nvSpPr>
          <p:spPr>
            <a:xfrm>
              <a:off x="3350730" y="3841611"/>
              <a:ext cx="1395896" cy="190501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938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E2F53B-300F-D0D5-C0CC-CA90613041B1}"/>
              </a:ext>
            </a:extLst>
          </p:cNvPr>
          <p:cNvSpPr/>
          <p:nvPr/>
        </p:nvSpPr>
        <p:spPr>
          <a:xfrm>
            <a:off x="5365120" y="1491307"/>
            <a:ext cx="3387441" cy="4249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131E1E7-C7F9-E774-0B90-EF922166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97" b="1377"/>
          <a:stretch>
            <a:fillRect/>
          </a:stretch>
        </p:blipFill>
        <p:spPr>
          <a:xfrm>
            <a:off x="1660734" y="1491307"/>
            <a:ext cx="3387442" cy="424909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89BE50D-EA19-338D-4EE2-7FF72191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20" y="1650223"/>
            <a:ext cx="3387441" cy="409017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2E19F8-7FE8-A916-54D3-7E754692CF0E}"/>
              </a:ext>
            </a:extLst>
          </p:cNvPr>
          <p:cNvSpPr txBox="1"/>
          <p:nvPr/>
        </p:nvSpPr>
        <p:spPr>
          <a:xfrm>
            <a:off x="6252369" y="1491307"/>
            <a:ext cx="161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⭕️分割距離 </a:t>
            </a:r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0.1mm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80CFA0-6AE2-AA6A-4E07-03564693D379}"/>
              </a:ext>
            </a:extLst>
          </p:cNvPr>
          <p:cNvSpPr txBox="1"/>
          <p:nvPr/>
        </p:nvSpPr>
        <p:spPr>
          <a:xfrm>
            <a:off x="2554938" y="1511723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✖️分割距離 </a:t>
            </a:r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2.0mm</a:t>
            </a:r>
          </a:p>
        </p:txBody>
      </p:sp>
    </p:spTree>
    <p:extLst>
      <p:ext uri="{BB962C8B-B14F-4D97-AF65-F5344CB8AC3E}">
        <p14:creationId xmlns:p14="http://schemas.microsoft.com/office/powerpoint/2010/main" val="1599201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13C159A-A1A2-642A-5021-A3F64E90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76" y="1117600"/>
            <a:ext cx="3906097" cy="44153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B25A00-5A70-031E-2369-FC1939AD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631" y="1117600"/>
            <a:ext cx="3697080" cy="178479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89CB67-85A2-E5F0-03A9-352706169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631" y="3210431"/>
            <a:ext cx="3697080" cy="2529969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BB466133-9B34-5AD2-4E95-F126DC450036}"/>
              </a:ext>
            </a:extLst>
          </p:cNvPr>
          <p:cNvSpPr/>
          <p:nvPr/>
        </p:nvSpPr>
        <p:spPr>
          <a:xfrm>
            <a:off x="4360705" y="1419882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B8FF02D2-D4F8-9D5B-CFB4-00461D7BA4E9}"/>
              </a:ext>
            </a:extLst>
          </p:cNvPr>
          <p:cNvSpPr/>
          <p:nvPr/>
        </p:nvSpPr>
        <p:spPr>
          <a:xfrm>
            <a:off x="3531742" y="3949699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B8E64B86-6DF6-617E-3404-2B100F76BE12}"/>
              </a:ext>
            </a:extLst>
          </p:cNvPr>
          <p:cNvSpPr/>
          <p:nvPr/>
        </p:nvSpPr>
        <p:spPr>
          <a:xfrm>
            <a:off x="8120400" y="3663548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8FD6EBB-91D9-10F0-4EF5-406FE462A92B}"/>
              </a:ext>
            </a:extLst>
          </p:cNvPr>
          <p:cNvSpPr/>
          <p:nvPr/>
        </p:nvSpPr>
        <p:spPr>
          <a:xfrm>
            <a:off x="8977650" y="3902086"/>
            <a:ext cx="245165" cy="23853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66DD12BF-355E-705D-499F-96307FE03E38}"/>
              </a:ext>
            </a:extLst>
          </p:cNvPr>
          <p:cNvSpPr/>
          <p:nvPr/>
        </p:nvSpPr>
        <p:spPr>
          <a:xfrm>
            <a:off x="4007105" y="1989755"/>
            <a:ext cx="1205992" cy="303666"/>
          </a:xfrm>
          <a:prstGeom prst="wedgeRectCallout">
            <a:avLst>
              <a:gd name="adj1" fmla="val -10425"/>
              <a:gd name="adj2" fmla="val -1882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同着点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74C9E2A9-9616-138B-A914-038D48627A99}"/>
              </a:ext>
            </a:extLst>
          </p:cNvPr>
          <p:cNvSpPr/>
          <p:nvPr/>
        </p:nvSpPr>
        <p:spPr>
          <a:xfrm>
            <a:off x="3218579" y="4538623"/>
            <a:ext cx="1205992" cy="303666"/>
          </a:xfrm>
          <a:prstGeom prst="wedgeRectCallout">
            <a:avLst>
              <a:gd name="adj1" fmla="val -10425"/>
              <a:gd name="adj2" fmla="val -1882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同着点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0C80CCEB-3727-FE25-823C-9B751679A385}"/>
              </a:ext>
            </a:extLst>
          </p:cNvPr>
          <p:cNvSpPr/>
          <p:nvPr/>
        </p:nvSpPr>
        <p:spPr>
          <a:xfrm>
            <a:off x="8356113" y="1850148"/>
            <a:ext cx="2190137" cy="504538"/>
          </a:xfrm>
          <a:prstGeom prst="wedgeRectCallout">
            <a:avLst>
              <a:gd name="adj1" fmla="val -26177"/>
              <a:gd name="adj2" fmla="val -12002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2D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では同着点を同時に通るパスとなっているかが不明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C3DEF0C4-4FC6-7F84-ABFC-92338DDCAA63}"/>
              </a:ext>
            </a:extLst>
          </p:cNvPr>
          <p:cNvSpPr/>
          <p:nvPr/>
        </p:nvSpPr>
        <p:spPr>
          <a:xfrm>
            <a:off x="7632305" y="4491011"/>
            <a:ext cx="2455982" cy="504538"/>
          </a:xfrm>
          <a:prstGeom prst="wedgeRectCallout">
            <a:avLst>
              <a:gd name="adj1" fmla="val -24672"/>
              <a:gd name="adj2" fmla="val -1716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3D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では同着点を同時に通るパスとなっていることがわかる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B04168C-46DD-C41C-4D8D-FADBC92A3543}"/>
              </a:ext>
            </a:extLst>
          </p:cNvPr>
          <p:cNvSpPr txBox="1"/>
          <p:nvPr/>
        </p:nvSpPr>
        <p:spPr>
          <a:xfrm>
            <a:off x="7097268" y="1206875"/>
            <a:ext cx="1268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2D</a:t>
            </a:r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パスチェック</a:t>
            </a:r>
            <a:endParaRPr lang="en-US" altLang="ja-JP" sz="12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679C483-2FCE-B30A-70C9-8FE705E5EB26}"/>
              </a:ext>
            </a:extLst>
          </p:cNvPr>
          <p:cNvSpPr txBox="1"/>
          <p:nvPr/>
        </p:nvSpPr>
        <p:spPr>
          <a:xfrm>
            <a:off x="7097268" y="3233579"/>
            <a:ext cx="1268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3D</a:t>
            </a:r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パスチェック</a:t>
            </a:r>
            <a:endParaRPr lang="en-US" altLang="ja-JP" sz="12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913FDA27-088B-C281-0C1C-69F90D8C10E6}"/>
              </a:ext>
            </a:extLst>
          </p:cNvPr>
          <p:cNvSpPr/>
          <p:nvPr/>
        </p:nvSpPr>
        <p:spPr>
          <a:xfrm rot="2064843">
            <a:off x="6251274" y="3749407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854661C8-36F4-4F57-04D6-917FB995F3C7}"/>
              </a:ext>
            </a:extLst>
          </p:cNvPr>
          <p:cNvSpPr/>
          <p:nvPr/>
        </p:nvSpPr>
        <p:spPr>
          <a:xfrm rot="19535157" flipV="1">
            <a:off x="6251275" y="1963746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8913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6A5F15-AEC8-47C3-9AB6-639D0151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88" y="2930915"/>
            <a:ext cx="4289460" cy="24862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A454A85-0433-B63D-7952-9DFCEA24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88" y="461676"/>
            <a:ext cx="4289460" cy="23627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52A228-4963-B4B7-03A8-04728F05C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1676"/>
            <a:ext cx="4483850" cy="236271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0126892-E583-847A-0F49-2B9B4DE1E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2930915"/>
            <a:ext cx="4483850" cy="248629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E93DB9-CB2F-5298-A564-09C794EB3B08}"/>
              </a:ext>
            </a:extLst>
          </p:cNvPr>
          <p:cNvSpPr txBox="1"/>
          <p:nvPr/>
        </p:nvSpPr>
        <p:spPr>
          <a:xfrm>
            <a:off x="1640888" y="542938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⭕️</a:t>
            </a:r>
            <a:r>
              <a:rPr lang="en-US" altLang="ja-JP" sz="16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OK</a:t>
            </a:r>
            <a:r>
              <a:rPr lang="ja-JP" altLang="en-US" sz="16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な例</a:t>
            </a:r>
            <a:endParaRPr lang="en-US" altLang="ja-JP" sz="16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0B8C9DA-CA38-D153-6210-E7DFA1B82ADB}"/>
              </a:ext>
            </a:extLst>
          </p:cNvPr>
          <p:cNvSpPr txBox="1"/>
          <p:nvPr/>
        </p:nvSpPr>
        <p:spPr>
          <a:xfrm>
            <a:off x="6143646" y="568196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✖️加工パスが干渉</a:t>
            </a:r>
            <a:endParaRPr lang="en-US" altLang="ja-JP" sz="16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79E3035-58CA-CA94-94AD-182716815819}"/>
              </a:ext>
            </a:extLst>
          </p:cNvPr>
          <p:cNvSpPr txBox="1"/>
          <p:nvPr/>
        </p:nvSpPr>
        <p:spPr>
          <a:xfrm>
            <a:off x="1640888" y="3004596"/>
            <a:ext cx="2723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✖️加工順序が左右で不一致</a:t>
            </a:r>
            <a:endParaRPr lang="en-US" altLang="ja-JP" sz="16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9F0DD7-89AF-6D4B-E2F1-DEC674A1282D}"/>
              </a:ext>
            </a:extLst>
          </p:cNvPr>
          <p:cNvSpPr txBox="1"/>
          <p:nvPr/>
        </p:nvSpPr>
        <p:spPr>
          <a:xfrm>
            <a:off x="6143646" y="3004596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✖️分割距離が不適切</a:t>
            </a:r>
            <a:endParaRPr lang="en-US" altLang="ja-JP" sz="16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519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2A0EF2-C8A4-B2F2-047D-ED076BCB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99" y="828261"/>
            <a:ext cx="5967016" cy="29241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5CDE56E-AD76-372F-B86A-D80DD9399DA3}"/>
              </a:ext>
            </a:extLst>
          </p:cNvPr>
          <p:cNvSpPr/>
          <p:nvPr/>
        </p:nvSpPr>
        <p:spPr>
          <a:xfrm>
            <a:off x="6305966" y="2099845"/>
            <a:ext cx="1060034" cy="49095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D0AB83-835E-0F70-BD13-9FD5D7EE5C9C}"/>
              </a:ext>
            </a:extLst>
          </p:cNvPr>
          <p:cNvSpPr/>
          <p:nvPr/>
        </p:nvSpPr>
        <p:spPr>
          <a:xfrm>
            <a:off x="1515303" y="3429001"/>
            <a:ext cx="3878331" cy="19547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9CD5AF1-AE92-6D46-FF66-48698929402A}"/>
              </a:ext>
            </a:extLst>
          </p:cNvPr>
          <p:cNvSpPr/>
          <p:nvPr/>
        </p:nvSpPr>
        <p:spPr>
          <a:xfrm>
            <a:off x="4864100" y="2099845"/>
            <a:ext cx="1060035" cy="490954"/>
          </a:xfrm>
          <a:prstGeom prst="wedgeRectCallout">
            <a:avLst>
              <a:gd name="adj1" fmla="val 91769"/>
              <a:gd name="adj2" fmla="val 250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コード生成ボタン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84DE7AA-14AB-6BDA-E04B-6C7714B8CC68}"/>
              </a:ext>
            </a:extLst>
          </p:cNvPr>
          <p:cNvSpPr/>
          <p:nvPr/>
        </p:nvSpPr>
        <p:spPr>
          <a:xfrm>
            <a:off x="3449912" y="2742266"/>
            <a:ext cx="1764817" cy="490954"/>
          </a:xfrm>
          <a:prstGeom prst="wedgeRectCallout">
            <a:avLst>
              <a:gd name="adj1" fmla="val -20492"/>
              <a:gd name="adj2" fmla="val 1005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コード生成成功時のメッセージ</a:t>
            </a:r>
          </a:p>
        </p:txBody>
      </p:sp>
    </p:spTree>
    <p:extLst>
      <p:ext uri="{BB962C8B-B14F-4D97-AF65-F5344CB8AC3E}">
        <p14:creationId xmlns:p14="http://schemas.microsoft.com/office/powerpoint/2010/main" val="127155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0B31C3-ADD4-4962-5670-26202B8B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41"/>
          <a:stretch>
            <a:fillRect/>
          </a:stretch>
        </p:blipFill>
        <p:spPr>
          <a:xfrm>
            <a:off x="1115946" y="1566333"/>
            <a:ext cx="3480250" cy="231336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B4D9004-4D04-2771-7FBF-3CA3D3E3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389" y="1566333"/>
            <a:ext cx="3480249" cy="2313366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DEFBB369-576D-88A2-7C6B-D3365E309CED}"/>
              </a:ext>
            </a:extLst>
          </p:cNvPr>
          <p:cNvSpPr/>
          <p:nvPr/>
        </p:nvSpPr>
        <p:spPr>
          <a:xfrm>
            <a:off x="4694627" y="2332077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2069EB-0E9E-631A-E393-688361EBD3ED}"/>
              </a:ext>
            </a:extLst>
          </p:cNvPr>
          <p:cNvSpPr txBox="1"/>
          <p:nvPr/>
        </p:nvSpPr>
        <p:spPr>
          <a:xfrm>
            <a:off x="1142655" y="156633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工具径補正前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BBE693-C5F9-B69A-E94B-8F6980E48D7C}"/>
              </a:ext>
            </a:extLst>
          </p:cNvPr>
          <p:cNvSpPr txBox="1"/>
          <p:nvPr/>
        </p:nvSpPr>
        <p:spPr>
          <a:xfrm>
            <a:off x="5283389" y="156633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工具径</a:t>
            </a:r>
            <a:r>
              <a:rPr kumimoji="1"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補正後</a:t>
            </a:r>
          </a:p>
        </p:txBody>
      </p:sp>
    </p:spTree>
    <p:extLst>
      <p:ext uri="{BB962C8B-B14F-4D97-AF65-F5344CB8AC3E}">
        <p14:creationId xmlns:p14="http://schemas.microsoft.com/office/powerpoint/2010/main" val="3410630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91EC12-23C7-0787-164A-E6806F8B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04" y="1515907"/>
            <a:ext cx="8534400" cy="4446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8EB04F-AD88-AC03-A409-85D43F8F1110}"/>
              </a:ext>
            </a:extLst>
          </p:cNvPr>
          <p:cNvSpPr/>
          <p:nvPr/>
        </p:nvSpPr>
        <p:spPr>
          <a:xfrm>
            <a:off x="2113721" y="4946375"/>
            <a:ext cx="1835427" cy="73880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DE2BAD9-848F-9CFB-A8B6-C9ADCDAC8250}"/>
              </a:ext>
            </a:extLst>
          </p:cNvPr>
          <p:cNvSpPr/>
          <p:nvPr/>
        </p:nvSpPr>
        <p:spPr>
          <a:xfrm>
            <a:off x="2611712" y="4438650"/>
            <a:ext cx="2601638" cy="286820"/>
          </a:xfrm>
          <a:prstGeom prst="wedgeRectCallout">
            <a:avLst>
              <a:gd name="adj1" fmla="val -22689"/>
              <a:gd name="adj2" fmla="val 1205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コード生成に必要な記述箇所</a:t>
            </a:r>
          </a:p>
        </p:txBody>
      </p:sp>
    </p:spTree>
    <p:extLst>
      <p:ext uri="{BB962C8B-B14F-4D97-AF65-F5344CB8AC3E}">
        <p14:creationId xmlns:p14="http://schemas.microsoft.com/office/powerpoint/2010/main" val="403956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EB33D2-DD01-60B6-651A-28A6CDF5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01" y="1327150"/>
            <a:ext cx="4946100" cy="44958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CB7919B-6906-86B0-B833-9FF69AFD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31" y="1327150"/>
            <a:ext cx="4243632" cy="44958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DADD98-BEB1-4C3A-156C-D873518C5BD8}"/>
              </a:ext>
            </a:extLst>
          </p:cNvPr>
          <p:cNvSpPr txBox="1"/>
          <p:nvPr/>
        </p:nvSpPr>
        <p:spPr>
          <a:xfrm>
            <a:off x="1469537" y="152235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2D</a:t>
            </a:r>
            <a:r>
              <a:rPr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でのパスチェック</a:t>
            </a:r>
            <a:endParaRPr kumimoji="1" lang="ja-JP" altLang="en-US" sz="14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A289D0-F951-AE40-2967-8DFB5BB8DB1E}"/>
              </a:ext>
            </a:extLst>
          </p:cNvPr>
          <p:cNvSpPr txBox="1"/>
          <p:nvPr/>
        </p:nvSpPr>
        <p:spPr>
          <a:xfrm>
            <a:off x="6583667" y="152235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3D</a:t>
            </a:r>
            <a:r>
              <a:rPr lang="ja-JP" altLang="en-US" sz="14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でのパスチェック</a:t>
            </a:r>
          </a:p>
        </p:txBody>
      </p:sp>
    </p:spTree>
    <p:extLst>
      <p:ext uri="{BB962C8B-B14F-4D97-AF65-F5344CB8AC3E}">
        <p14:creationId xmlns:p14="http://schemas.microsoft.com/office/powerpoint/2010/main" val="31782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28D36828-4D3C-3CEF-EE3C-D7F1DC4FAC76}"/>
              </a:ext>
            </a:extLst>
          </p:cNvPr>
          <p:cNvGrpSpPr/>
          <p:nvPr/>
        </p:nvGrpSpPr>
        <p:grpSpPr>
          <a:xfrm>
            <a:off x="2186609" y="513965"/>
            <a:ext cx="4770783" cy="4152417"/>
            <a:chOff x="2206487" y="513965"/>
            <a:chExt cx="4770783" cy="4152417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E58CC96C-C825-42DF-D715-AB773F0C1CDA}"/>
                </a:ext>
              </a:extLst>
            </p:cNvPr>
            <p:cNvSpPr/>
            <p:nvPr/>
          </p:nvSpPr>
          <p:spPr>
            <a:xfrm>
              <a:off x="2206487" y="978443"/>
              <a:ext cx="4770783" cy="33352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【</a:t>
              </a:r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必須</a:t>
              </a:r>
              <a:r>
                <a:rPr kumimoji="1"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】</a:t>
              </a:r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加工したい</a:t>
              </a:r>
              <a:r>
                <a:rPr kumimoji="1"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CAD</a:t>
              </a:r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ファイル（２断面分）を読み込ませる（</a:t>
              </a:r>
              <a:r>
                <a:rPr kumimoji="1"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2.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項）</a:t>
              </a:r>
              <a:endPara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" name="楕円 1">
              <a:extLst>
                <a:ext uri="{FF2B5EF4-FFF2-40B4-BE49-F238E27FC236}">
                  <a16:creationId xmlns:a16="http://schemas.microsoft.com/office/drawing/2014/main" id="{38F66CD5-1A66-7727-6BD5-B4A18CC2B483}"/>
                </a:ext>
              </a:extLst>
            </p:cNvPr>
            <p:cNvSpPr/>
            <p:nvPr/>
          </p:nvSpPr>
          <p:spPr>
            <a:xfrm>
              <a:off x="4483878" y="513965"/>
              <a:ext cx="216000" cy="21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A6C1F5C-570E-0420-E316-7F689C1911CC}"/>
                </a:ext>
              </a:extLst>
            </p:cNvPr>
            <p:cNvSpPr/>
            <p:nvPr/>
          </p:nvSpPr>
          <p:spPr>
            <a:xfrm>
              <a:off x="2206487" y="1560443"/>
              <a:ext cx="4770783" cy="3335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【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必要な場合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】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XY-UV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断面で、同時にカットする線と順番を指定する（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、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4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項）</a:t>
              </a:r>
              <a:endPara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29CDC78-3671-921C-2001-A06014090558}"/>
                </a:ext>
              </a:extLst>
            </p:cNvPr>
            <p:cNvSpPr/>
            <p:nvPr/>
          </p:nvSpPr>
          <p:spPr>
            <a:xfrm>
              <a:off x="2206487" y="2142443"/>
              <a:ext cx="4770783" cy="3335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【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必要な場合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】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溶けしろを補正する（</a:t>
              </a:r>
              <a:r>
                <a:rPr kumimoji="1"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5.</a:t>
              </a:r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項）</a:t>
              </a:r>
              <a:endPara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C2DC26F-863E-BC5D-4E0B-1E08C78722AC}"/>
                </a:ext>
              </a:extLst>
            </p:cNvPr>
            <p:cNvSpPr/>
            <p:nvPr/>
          </p:nvSpPr>
          <p:spPr>
            <a:xfrm>
              <a:off x="2206487" y="2724443"/>
              <a:ext cx="4770783" cy="3335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【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必要な場合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】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加工速度、始点／終点等の加工条件を指定する（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6.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項）</a:t>
              </a:r>
              <a:endPara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A62F6B4-85B7-FF30-1522-DD5189CC76EC}"/>
                </a:ext>
              </a:extLst>
            </p:cNvPr>
            <p:cNvSpPr/>
            <p:nvPr/>
          </p:nvSpPr>
          <p:spPr>
            <a:xfrm>
              <a:off x="2206487" y="3306443"/>
              <a:ext cx="4770783" cy="33352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【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必要な場合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】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カットパスを確認する（</a:t>
              </a:r>
              <a:r>
                <a:rPr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7.</a:t>
              </a:r>
              <a:r>
                <a:rPr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項）</a:t>
              </a:r>
              <a:endPara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8DFCBF6-4012-35C7-FEA1-BB07117CAAA4}"/>
                </a:ext>
              </a:extLst>
            </p:cNvPr>
            <p:cNvSpPr/>
            <p:nvPr/>
          </p:nvSpPr>
          <p:spPr>
            <a:xfrm>
              <a:off x="2206487" y="3888443"/>
              <a:ext cx="4770783" cy="33352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【</a:t>
              </a:r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必須</a:t>
              </a:r>
              <a:r>
                <a:rPr kumimoji="1"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】</a:t>
              </a:r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</a:t>
              </a:r>
              <a:r>
                <a:rPr kumimoji="1"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G</a:t>
              </a:r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コードを生成する（</a:t>
              </a:r>
              <a:r>
                <a:rPr kumimoji="1" lang="en-US" altLang="ja-JP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8.</a:t>
              </a:r>
              <a:r>
                <a:rPr kumimoji="1" lang="ja-JP" altLang="en-US" sz="1000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項）</a:t>
              </a:r>
              <a:endParaRPr kumimoji="1"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8489139B-1C36-905D-D35D-751E9C3D00DB}"/>
                </a:ext>
              </a:extLst>
            </p:cNvPr>
            <p:cNvSpPr/>
            <p:nvPr/>
          </p:nvSpPr>
          <p:spPr>
            <a:xfrm>
              <a:off x="4483878" y="4450382"/>
              <a:ext cx="216000" cy="21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954C57CB-4B5F-8203-7675-A7659801B26A}"/>
                </a:ext>
              </a:extLst>
            </p:cNvPr>
            <p:cNvCxnSpPr>
              <a:cxnSpLocks/>
              <a:stCxn id="2" idx="4"/>
              <a:endCxn id="3" idx="0"/>
            </p:cNvCxnSpPr>
            <p:nvPr/>
          </p:nvCxnSpPr>
          <p:spPr>
            <a:xfrm>
              <a:off x="4591878" y="729965"/>
              <a:ext cx="1" cy="248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5CF47374-7FBA-4710-C31B-00D6F7980FBE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4591879" y="1311965"/>
              <a:ext cx="0" cy="248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7CD18114-5166-A6F1-2C54-FB83E83AB823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4591879" y="1893965"/>
              <a:ext cx="0" cy="248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BAA237B4-4AA8-76D5-7743-30B5C7107C91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4591879" y="2475965"/>
              <a:ext cx="0" cy="248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67D07D42-CB7C-9A5C-EF73-C152991E17F0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4591879" y="3057965"/>
              <a:ext cx="0" cy="248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2092C189-52A2-AD88-00F3-776628FBADBC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4591879" y="3639965"/>
              <a:ext cx="0" cy="248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2D8378D6-DBE4-6473-8676-80F351E3269A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4591878" y="4221965"/>
              <a:ext cx="1" cy="2284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32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93B4F9-8FC2-2CF4-9572-403220EF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96" y="2123976"/>
            <a:ext cx="4244656" cy="261004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16A9D5F-105C-9631-7B03-AE359A72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112" y="2123976"/>
            <a:ext cx="4159556" cy="26100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D296B4D-93E5-9E6F-5C0A-8CBECA9107CD}"/>
              </a:ext>
            </a:extLst>
          </p:cNvPr>
          <p:cNvSpPr/>
          <p:nvPr/>
        </p:nvSpPr>
        <p:spPr>
          <a:xfrm>
            <a:off x="2637184" y="2355260"/>
            <a:ext cx="417443" cy="31142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68B7DC5-EECB-112E-5CB6-2A477571C675}"/>
              </a:ext>
            </a:extLst>
          </p:cNvPr>
          <p:cNvSpPr/>
          <p:nvPr/>
        </p:nvSpPr>
        <p:spPr>
          <a:xfrm>
            <a:off x="4685293" y="2355260"/>
            <a:ext cx="417443" cy="31142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0BFA3B1C-AB4E-ED4A-85C3-8F57B23A6BA6}"/>
              </a:ext>
            </a:extLst>
          </p:cNvPr>
          <p:cNvSpPr/>
          <p:nvPr/>
        </p:nvSpPr>
        <p:spPr>
          <a:xfrm>
            <a:off x="5590017" y="3038060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0C3ECB-30DA-75D2-D500-DCC40E8AC8F0}"/>
              </a:ext>
            </a:extLst>
          </p:cNvPr>
          <p:cNvSpPr/>
          <p:nvPr/>
        </p:nvSpPr>
        <p:spPr>
          <a:xfrm>
            <a:off x="9409693" y="4422597"/>
            <a:ext cx="628830" cy="31142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1C466D66-6C4D-63EE-49E4-D5B1C7AD4B2C}"/>
              </a:ext>
            </a:extLst>
          </p:cNvPr>
          <p:cNvSpPr/>
          <p:nvPr/>
        </p:nvSpPr>
        <p:spPr>
          <a:xfrm>
            <a:off x="7212811" y="3269530"/>
            <a:ext cx="2017328" cy="318937"/>
          </a:xfrm>
          <a:prstGeom prst="wedgeRectCallout">
            <a:avLst>
              <a:gd name="adj1" fmla="val -26073"/>
              <a:gd name="adj2" fmla="val -1089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エクスプローラー上で選択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64149212-F51F-F822-A045-885B67882E75}"/>
              </a:ext>
            </a:extLst>
          </p:cNvPr>
          <p:cNvSpPr/>
          <p:nvPr/>
        </p:nvSpPr>
        <p:spPr>
          <a:xfrm>
            <a:off x="1620085" y="2897970"/>
            <a:ext cx="2282680" cy="318937"/>
          </a:xfrm>
          <a:prstGeom prst="wedgeRectCallout">
            <a:avLst>
              <a:gd name="adj1" fmla="val 1439"/>
              <a:gd name="adj2" fmla="val -12561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「開く」でエクスプローラー起動</a:t>
            </a: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4BC80A34-9E51-C756-8184-484D02572A17}"/>
              </a:ext>
            </a:extLst>
          </p:cNvPr>
          <p:cNvSpPr/>
          <p:nvPr/>
        </p:nvSpPr>
        <p:spPr>
          <a:xfrm>
            <a:off x="8221475" y="3935515"/>
            <a:ext cx="1553811" cy="318937"/>
          </a:xfrm>
          <a:prstGeom prst="wedgeRectCallout">
            <a:avLst>
              <a:gd name="adj1" fmla="val 33079"/>
              <a:gd name="adj2" fmla="val 1029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「開く」で読み込み</a:t>
            </a:r>
          </a:p>
        </p:txBody>
      </p:sp>
    </p:spTree>
    <p:extLst>
      <p:ext uri="{BB962C8B-B14F-4D97-AF65-F5344CB8AC3E}">
        <p14:creationId xmlns:p14="http://schemas.microsoft.com/office/powerpoint/2010/main" val="391475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C47AF-2CA6-A8EF-2F00-449076E5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2F27B2E2-DD3C-ECE4-B2B7-B6323C8F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78" y="2262809"/>
            <a:ext cx="4268864" cy="2610048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2991E7A6-5C33-64BF-8C19-C4EDDE43A501}"/>
              </a:ext>
            </a:extLst>
          </p:cNvPr>
          <p:cNvSpPr/>
          <p:nvPr/>
        </p:nvSpPr>
        <p:spPr>
          <a:xfrm>
            <a:off x="5636399" y="3107948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8AB88BA-5E70-2D62-C70F-76528A56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286" y="2262809"/>
            <a:ext cx="4268864" cy="2610048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DDE1F64-B6D1-2661-46F5-A4F65038A401}"/>
              </a:ext>
            </a:extLst>
          </p:cNvPr>
          <p:cNvSpPr/>
          <p:nvPr/>
        </p:nvSpPr>
        <p:spPr>
          <a:xfrm>
            <a:off x="8096628" y="2511287"/>
            <a:ext cx="417443" cy="31142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CADD67F-C807-4F7F-16C3-305AECD51AB3}"/>
              </a:ext>
            </a:extLst>
          </p:cNvPr>
          <p:cNvSpPr/>
          <p:nvPr/>
        </p:nvSpPr>
        <p:spPr>
          <a:xfrm>
            <a:off x="10118233" y="2511287"/>
            <a:ext cx="417443" cy="31142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0089CD-D7CF-7CA9-5D84-FB90FE4BFB17}"/>
              </a:ext>
            </a:extLst>
          </p:cNvPr>
          <p:cNvSpPr/>
          <p:nvPr/>
        </p:nvSpPr>
        <p:spPr>
          <a:xfrm>
            <a:off x="1199321" y="2527852"/>
            <a:ext cx="1643270" cy="31142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6AB5B75-4981-C51C-6BA8-FB2DCB0EB81B}"/>
              </a:ext>
            </a:extLst>
          </p:cNvPr>
          <p:cNvSpPr/>
          <p:nvPr/>
        </p:nvSpPr>
        <p:spPr>
          <a:xfrm>
            <a:off x="3246783" y="2527852"/>
            <a:ext cx="1693613" cy="31142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2CDAA0C-D2FB-5701-E105-3E408FD86EE6}"/>
              </a:ext>
            </a:extLst>
          </p:cNvPr>
          <p:cNvSpPr/>
          <p:nvPr/>
        </p:nvSpPr>
        <p:spPr>
          <a:xfrm>
            <a:off x="2050781" y="3033865"/>
            <a:ext cx="1693613" cy="318937"/>
          </a:xfrm>
          <a:prstGeom prst="wedgeRectCallout">
            <a:avLst>
              <a:gd name="adj1" fmla="val -26073"/>
              <a:gd name="adj2" fmla="val -1089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直リンクを入力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4453780D-0F09-ED89-C72C-DD1036867887}"/>
              </a:ext>
            </a:extLst>
          </p:cNvPr>
          <p:cNvSpPr/>
          <p:nvPr/>
        </p:nvSpPr>
        <p:spPr>
          <a:xfrm>
            <a:off x="7152868" y="3033864"/>
            <a:ext cx="1693613" cy="318937"/>
          </a:xfrm>
          <a:prstGeom prst="wedgeRectCallout">
            <a:avLst>
              <a:gd name="adj1" fmla="val 22049"/>
              <a:gd name="adj2" fmla="val -1380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「再読込」で読み込み</a:t>
            </a:r>
          </a:p>
        </p:txBody>
      </p:sp>
    </p:spTree>
    <p:extLst>
      <p:ext uri="{BB962C8B-B14F-4D97-AF65-F5344CB8AC3E}">
        <p14:creationId xmlns:p14="http://schemas.microsoft.com/office/powerpoint/2010/main" val="2491434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1F5E9F-EB50-4AE5-C29C-9C843352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49" t="4204" r="13672" b="10941"/>
          <a:stretch>
            <a:fillRect/>
          </a:stretch>
        </p:blipFill>
        <p:spPr>
          <a:xfrm>
            <a:off x="1577008" y="2239618"/>
            <a:ext cx="3173896" cy="2007704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FB690E65-F51C-3F14-7872-0A3CF093FB1C}"/>
              </a:ext>
            </a:extLst>
          </p:cNvPr>
          <p:cNvSpPr/>
          <p:nvPr/>
        </p:nvSpPr>
        <p:spPr>
          <a:xfrm>
            <a:off x="4812196" y="2822713"/>
            <a:ext cx="490330" cy="781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EB3409-E7AB-55E7-36B3-E52992D0D934}"/>
              </a:ext>
            </a:extLst>
          </p:cNvPr>
          <p:cNvSpPr txBox="1"/>
          <p:nvPr/>
        </p:nvSpPr>
        <p:spPr>
          <a:xfrm>
            <a:off x="1577008" y="2251574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リファイン前（</a:t>
            </a:r>
            <a:r>
              <a:rPr kumimoji="1" lang="en-US" altLang="ja-JP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CAD</a:t>
            </a:r>
            <a:r>
              <a:rPr kumimoji="1"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そのまま）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5315971-0425-820A-BC87-412D3777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35"/>
          <a:stretch>
            <a:fillRect/>
          </a:stretch>
        </p:blipFill>
        <p:spPr>
          <a:xfrm>
            <a:off x="5363818" y="2239618"/>
            <a:ext cx="3173897" cy="200770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47E0866-BCF9-3805-32ED-9768B2F4943B}"/>
              </a:ext>
            </a:extLst>
          </p:cNvPr>
          <p:cNvSpPr txBox="1"/>
          <p:nvPr/>
        </p:nvSpPr>
        <p:spPr>
          <a:xfrm>
            <a:off x="5363818" y="2251574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リファイン</a:t>
            </a:r>
            <a:r>
              <a:rPr lang="ja-JP" altLang="en-US" sz="1200" dirty="0">
                <a:highlight>
                  <a:srgbClr val="FF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後</a:t>
            </a:r>
            <a:endParaRPr kumimoji="1" lang="ja-JP" altLang="en-US" sz="1200" dirty="0">
              <a:highlight>
                <a:srgbClr val="FFFFFF"/>
              </a:highligh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2A7D51D6-DF16-C805-945C-DC30B63AA219}"/>
              </a:ext>
            </a:extLst>
          </p:cNvPr>
          <p:cNvSpPr/>
          <p:nvPr/>
        </p:nvSpPr>
        <p:spPr>
          <a:xfrm>
            <a:off x="6258346" y="3365169"/>
            <a:ext cx="1812227" cy="318937"/>
          </a:xfrm>
          <a:prstGeom prst="wedgeRectCallout">
            <a:avLst>
              <a:gd name="adj1" fmla="val -62636"/>
              <a:gd name="adj2" fmla="val 177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補完により座標点列が増加</a:t>
            </a:r>
          </a:p>
        </p:txBody>
      </p:sp>
    </p:spTree>
    <p:extLst>
      <p:ext uri="{BB962C8B-B14F-4D97-AF65-F5344CB8AC3E}">
        <p14:creationId xmlns:p14="http://schemas.microsoft.com/office/powerpoint/2010/main" val="313778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3668</TotalTime>
  <Words>1244</Words>
  <Application>Microsoft Office PowerPoint</Application>
  <PresentationFormat>ワイド画面</PresentationFormat>
  <Paragraphs>224</Paragraphs>
  <Slides>40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5" baseType="lpstr">
      <vt:lpstr>BIZ UDPゴシック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naoto hirabayashi</dc:creator>
  <cp:lastModifiedBy>naoto hirabayashi</cp:lastModifiedBy>
  <cp:revision>37</cp:revision>
  <dcterms:created xsi:type="dcterms:W3CDTF">2025-09-19T09:09:34Z</dcterms:created>
  <dcterms:modified xsi:type="dcterms:W3CDTF">2025-09-29T11:34:25Z</dcterms:modified>
</cp:coreProperties>
</file>